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id="{CE6D3C3A-3EB0-4E9A-BEF4-2C75AD3F17DB}">
          <p14:sldIdLst>
            <p14:sldId id="256"/>
            <p14:sldId id="258"/>
            <p14:sldId id="259"/>
          </p14:sldIdLst>
        </p14:section>
        <p14:section name="L'Applicazione: POV Astratto" id="{30E03697-8B27-4341-8C0D-4E4018537695}">
          <p14:sldIdLst>
            <p14:sldId id="261"/>
            <p14:sldId id="260"/>
            <p14:sldId id="262"/>
            <p14:sldId id="263"/>
            <p14:sldId id="264"/>
            <p14:sldId id="265"/>
            <p14:sldId id="267"/>
            <p14:sldId id="268"/>
            <p14:sldId id="269"/>
            <p14:sldId id="270"/>
            <p14:sldId id="271"/>
            <p14:sldId id="272"/>
            <p14:sldId id="273"/>
          </p14:sldIdLst>
        </p14:section>
        <p14:section name="L'Applicazione: POV Concreto" id="{BA089417-4964-49D0-B54B-58559F7AE0A9}">
          <p14:sldIdLst>
            <p14:sldId id="274"/>
            <p14:sldId id="275"/>
            <p14:sldId id="276"/>
            <p14:sldId id="277"/>
            <p14:sldId id="278"/>
            <p14:sldId id="279"/>
          </p14:sldIdLst>
        </p14:section>
        <p14:section name="Screenshots" id="{C0353076-A506-498F-BBA3-C6E4697926F1}">
          <p14:sldIdLst>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452E4F-B306-4AA1-A91C-8A666AE86EE8}" v="131" dt="2025-06-05T06:24:59.223"/>
    <p1510:client id="{BF3BD294-B7C9-4D2D-973E-7FBC783E815D}" v="291" dt="2025-06-04T06:37:58.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Bellotta" userId="e51e8f5264294de1" providerId="LiveId" clId="{BF3BD294-B7C9-4D2D-973E-7FBC783E815D}"/>
    <pc:docChg chg="undo custSel addSld delSld modSld sldOrd addMainMaster delMainMaster addSection modSection">
      <pc:chgData name="Lorenzo Bellotta" userId="e51e8f5264294de1" providerId="LiveId" clId="{BF3BD294-B7C9-4D2D-973E-7FBC783E815D}" dt="2025-06-04T06:38:14.233" v="1999" actId="1076"/>
      <pc:docMkLst>
        <pc:docMk/>
      </pc:docMkLst>
      <pc:sldChg chg="addSp delSp modSp new mod setBg modClrScheme addAnim delAnim chgLayout">
        <pc:chgData name="Lorenzo Bellotta" userId="e51e8f5264294de1" providerId="LiveId" clId="{BF3BD294-B7C9-4D2D-973E-7FBC783E815D}" dt="2025-06-03T17:31:53.961" v="1826"/>
        <pc:sldMkLst>
          <pc:docMk/>
          <pc:sldMk cId="30368077" sldId="256"/>
        </pc:sldMkLst>
        <pc:spChg chg="add mod">
          <ac:chgData name="Lorenzo Bellotta" userId="e51e8f5264294de1" providerId="LiveId" clId="{BF3BD294-B7C9-4D2D-973E-7FBC783E815D}" dt="2025-06-03T16:44:50.729" v="858" actId="255"/>
          <ac:spMkLst>
            <pc:docMk/>
            <pc:sldMk cId="30368077" sldId="256"/>
            <ac:spMk id="7" creationId="{0C0687C3-88B8-E82F-9439-E0BA0EAF5835}"/>
          </ac:spMkLst>
        </pc:spChg>
        <pc:spChg chg="add mod">
          <ac:chgData name="Lorenzo Bellotta" userId="e51e8f5264294de1" providerId="LiveId" clId="{BF3BD294-B7C9-4D2D-973E-7FBC783E815D}" dt="2025-06-03T16:32:00.262" v="603" actId="14100"/>
          <ac:spMkLst>
            <pc:docMk/>
            <pc:sldMk cId="30368077" sldId="256"/>
            <ac:spMk id="15" creationId="{C846CB24-729C-0236-F551-70A59C25872D}"/>
          </ac:spMkLst>
        </pc:spChg>
        <pc:grpChg chg="add mod topLvl">
          <ac:chgData name="Lorenzo Bellotta" userId="e51e8f5264294de1" providerId="LiveId" clId="{BF3BD294-B7C9-4D2D-973E-7FBC783E815D}" dt="2025-06-03T16:29:08.159" v="544" actId="165"/>
          <ac:grpSpMkLst>
            <pc:docMk/>
            <pc:sldMk cId="30368077" sldId="256"/>
            <ac:grpSpMk id="18" creationId="{7B40A7A4-E02C-AF2C-4A4B-9BFC04571E44}"/>
          </ac:grpSpMkLst>
        </pc:grpChg>
        <pc:grpChg chg="add del mod">
          <ac:chgData name="Lorenzo Bellotta" userId="e51e8f5264294de1" providerId="LiveId" clId="{BF3BD294-B7C9-4D2D-973E-7FBC783E815D}" dt="2025-06-03T16:32:28.748" v="606" actId="1076"/>
          <ac:grpSpMkLst>
            <pc:docMk/>
            <pc:sldMk cId="30368077" sldId="256"/>
            <ac:grpSpMk id="21" creationId="{AF590DF2-4051-248C-15DE-4B76B1474472}"/>
          </ac:grpSpMkLst>
        </pc:grpChg>
        <pc:picChg chg="add mod topLvl">
          <ac:chgData name="Lorenzo Bellotta" userId="e51e8f5264294de1" providerId="LiveId" clId="{BF3BD294-B7C9-4D2D-973E-7FBC783E815D}" dt="2025-06-03T16:44:57.156" v="859" actId="1076"/>
          <ac:picMkLst>
            <pc:docMk/>
            <pc:sldMk cId="30368077" sldId="256"/>
            <ac:picMk id="20" creationId="{FB106792-A2CD-BDA8-927B-29691B7E2754}"/>
          </ac:picMkLst>
        </pc:picChg>
        <pc:picChg chg="add mod">
          <ac:chgData name="Lorenzo Bellotta" userId="e51e8f5264294de1" providerId="LiveId" clId="{BF3BD294-B7C9-4D2D-973E-7FBC783E815D}" dt="2025-06-03T17:31:53.961" v="1826"/>
          <ac:picMkLst>
            <pc:docMk/>
            <pc:sldMk cId="30368077" sldId="256"/>
            <ac:picMk id="25" creationId="{7E54D347-E104-1349-5BF0-9F56625C29F4}"/>
          </ac:picMkLst>
        </pc:picChg>
      </pc:sldChg>
      <pc:sldChg chg="addSp delSp modSp new mod">
        <pc:chgData name="Lorenzo Bellotta" userId="e51e8f5264294de1" providerId="LiveId" clId="{BF3BD294-B7C9-4D2D-973E-7FBC783E815D}" dt="2025-06-03T20:41:41.767" v="1980" actId="20577"/>
        <pc:sldMkLst>
          <pc:docMk/>
          <pc:sldMk cId="1048710854" sldId="257"/>
        </pc:sldMkLst>
      </pc:sldChg>
      <pc:sldChg chg="new del">
        <pc:chgData name="Lorenzo Bellotta" userId="e51e8f5264294de1" providerId="LiveId" clId="{BF3BD294-B7C9-4D2D-973E-7FBC783E815D}" dt="2025-06-03T16:32:47.827" v="608" actId="47"/>
        <pc:sldMkLst>
          <pc:docMk/>
          <pc:sldMk cId="1834941540" sldId="257"/>
        </pc:sldMkLst>
      </pc:sldChg>
      <pc:sldChg chg="addSp delSp modSp add mod">
        <pc:chgData name="Lorenzo Bellotta" userId="e51e8f5264294de1" providerId="LiveId" clId="{BF3BD294-B7C9-4D2D-973E-7FBC783E815D}" dt="2025-06-03T20:42:03.837" v="1981" actId="20577"/>
        <pc:sldMkLst>
          <pc:docMk/>
          <pc:sldMk cId="2436074569" sldId="258"/>
        </pc:sldMkLst>
        <pc:spChg chg="mod topLvl">
          <ac:chgData name="Lorenzo Bellotta" userId="e51e8f5264294de1" providerId="LiveId" clId="{BF3BD294-B7C9-4D2D-973E-7FBC783E815D}" dt="2025-06-03T17:29:20.042" v="1801" actId="207"/>
          <ac:spMkLst>
            <pc:docMk/>
            <pc:sldMk cId="2436074569" sldId="258"/>
            <ac:spMk id="4" creationId="{1181D45D-A348-3ECF-4C52-FA3C2D8C0248}"/>
          </ac:spMkLst>
        </pc:spChg>
        <pc:spChg chg="mod topLvl">
          <ac:chgData name="Lorenzo Bellotta" userId="e51e8f5264294de1" providerId="LiveId" clId="{BF3BD294-B7C9-4D2D-973E-7FBC783E815D}" dt="2025-06-03T20:42:03.837" v="1981" actId="20577"/>
          <ac:spMkLst>
            <pc:docMk/>
            <pc:sldMk cId="2436074569" sldId="258"/>
            <ac:spMk id="7" creationId="{6F02D194-2D7A-94A2-CBEF-CC1DF26D47D5}"/>
          </ac:spMkLst>
        </pc:spChg>
        <pc:grpChg chg="add mod">
          <ac:chgData name="Lorenzo Bellotta" userId="e51e8f5264294de1" providerId="LiveId" clId="{BF3BD294-B7C9-4D2D-973E-7FBC783E815D}" dt="2025-06-03T17:36:40.366" v="1867" actId="1076"/>
          <ac:grpSpMkLst>
            <pc:docMk/>
            <pc:sldMk cId="2436074569" sldId="258"/>
            <ac:grpSpMk id="2" creationId="{CA605CE7-A75E-45E2-381E-6315A84F65DB}"/>
          </ac:grpSpMkLst>
        </pc:grpChg>
        <pc:picChg chg="add mod">
          <ac:chgData name="Lorenzo Bellotta" userId="e51e8f5264294de1" providerId="LiveId" clId="{BF3BD294-B7C9-4D2D-973E-7FBC783E815D}" dt="2025-06-03T17:23:51.199" v="1703"/>
          <ac:picMkLst>
            <pc:docMk/>
            <pc:sldMk cId="2436074569" sldId="258"/>
            <ac:picMk id="6" creationId="{EAC363F1-953E-000C-4397-15E9CA008D64}"/>
          </ac:picMkLst>
        </pc:picChg>
        <pc:picChg chg="add mod">
          <ac:chgData name="Lorenzo Bellotta" userId="e51e8f5264294de1" providerId="LiveId" clId="{BF3BD294-B7C9-4D2D-973E-7FBC783E815D}" dt="2025-06-03T17:36:47.960" v="1870" actId="14100"/>
          <ac:picMkLst>
            <pc:docMk/>
            <pc:sldMk cId="2436074569" sldId="258"/>
            <ac:picMk id="23556" creationId="{C089C84D-6379-7A4F-7967-C9CF5D8EBBA8}"/>
          </ac:picMkLst>
        </pc:picChg>
      </pc:sldChg>
      <pc:sldChg chg="addSp delSp modSp add mod">
        <pc:chgData name="Lorenzo Bellotta" userId="e51e8f5264294de1" providerId="LiveId" clId="{BF3BD294-B7C9-4D2D-973E-7FBC783E815D}" dt="2025-06-03T20:42:06.449" v="1982" actId="20577"/>
        <pc:sldMkLst>
          <pc:docMk/>
          <pc:sldMk cId="992555194" sldId="259"/>
        </pc:sldMkLst>
        <pc:spChg chg="mod">
          <ac:chgData name="Lorenzo Bellotta" userId="e51e8f5264294de1" providerId="LiveId" clId="{BF3BD294-B7C9-4D2D-973E-7FBC783E815D}" dt="2025-06-03T17:30:20.182" v="1810" actId="207"/>
          <ac:spMkLst>
            <pc:docMk/>
            <pc:sldMk cId="992555194" sldId="259"/>
            <ac:spMk id="4" creationId="{3DB698D7-E6CF-39E4-6303-A8520B09B713}"/>
          </ac:spMkLst>
        </pc:spChg>
        <pc:spChg chg="mod">
          <ac:chgData name="Lorenzo Bellotta" userId="e51e8f5264294de1" providerId="LiveId" clId="{BF3BD294-B7C9-4D2D-973E-7FBC783E815D}" dt="2025-06-03T20:42:06.449" v="1982" actId="20577"/>
          <ac:spMkLst>
            <pc:docMk/>
            <pc:sldMk cId="992555194" sldId="259"/>
            <ac:spMk id="7" creationId="{288B4D47-CF6F-AF31-3BB5-3DF0148ED4F7}"/>
          </ac:spMkLst>
        </pc:spChg>
        <pc:grpChg chg="mod">
          <ac:chgData name="Lorenzo Bellotta" userId="e51e8f5264294de1" providerId="LiveId" clId="{BF3BD294-B7C9-4D2D-973E-7FBC783E815D}" dt="2025-06-03T16:41:54.890" v="738" actId="1076"/>
          <ac:grpSpMkLst>
            <pc:docMk/>
            <pc:sldMk cId="992555194" sldId="259"/>
            <ac:grpSpMk id="2" creationId="{5942766C-1BCA-C0A2-BF49-8EF27691E205}"/>
          </ac:grpSpMkLst>
        </pc:grpChg>
        <pc:picChg chg="add mod">
          <ac:chgData name="Lorenzo Bellotta" userId="e51e8f5264294de1" providerId="LiveId" clId="{BF3BD294-B7C9-4D2D-973E-7FBC783E815D}" dt="2025-06-03T17:23:53.724" v="1705"/>
          <ac:picMkLst>
            <pc:docMk/>
            <pc:sldMk cId="992555194" sldId="259"/>
            <ac:picMk id="6" creationId="{6964D12D-E639-9F8A-CD61-A6239304EEA4}"/>
          </ac:picMkLst>
        </pc:picChg>
      </pc:sldChg>
      <pc:sldChg chg="addSp delSp modSp add mod">
        <pc:chgData name="Lorenzo Bellotta" userId="e51e8f5264294de1" providerId="LiveId" clId="{BF3BD294-B7C9-4D2D-973E-7FBC783E815D}" dt="2025-06-03T20:42:09.931" v="1983" actId="20577"/>
        <pc:sldMkLst>
          <pc:docMk/>
          <pc:sldMk cId="2207340230" sldId="260"/>
        </pc:sldMkLst>
        <pc:spChg chg="mod">
          <ac:chgData name="Lorenzo Bellotta" userId="e51e8f5264294de1" providerId="LiveId" clId="{BF3BD294-B7C9-4D2D-973E-7FBC783E815D}" dt="2025-06-03T17:36:18.980" v="1861" actId="207"/>
          <ac:spMkLst>
            <pc:docMk/>
            <pc:sldMk cId="2207340230" sldId="260"/>
            <ac:spMk id="4" creationId="{0DB23583-0F9F-815A-D85C-239B387BBDCA}"/>
          </ac:spMkLst>
        </pc:spChg>
        <pc:spChg chg="mod">
          <ac:chgData name="Lorenzo Bellotta" userId="e51e8f5264294de1" providerId="LiveId" clId="{BF3BD294-B7C9-4D2D-973E-7FBC783E815D}" dt="2025-06-03T20:42:09.931" v="1983" actId="20577"/>
          <ac:spMkLst>
            <pc:docMk/>
            <pc:sldMk cId="2207340230" sldId="260"/>
            <ac:spMk id="7" creationId="{F54F70F1-7AB3-5255-B557-B9CB5E3E6318}"/>
          </ac:spMkLst>
        </pc:spChg>
        <pc:grpChg chg="mod">
          <ac:chgData name="Lorenzo Bellotta" userId="e51e8f5264294de1" providerId="LiveId" clId="{BF3BD294-B7C9-4D2D-973E-7FBC783E815D}" dt="2025-06-03T16:46:41.829" v="877" actId="1076"/>
          <ac:grpSpMkLst>
            <pc:docMk/>
            <pc:sldMk cId="2207340230" sldId="260"/>
            <ac:grpSpMk id="2" creationId="{9DBEE7C5-E530-6018-C263-2A213A1DAB8B}"/>
          </ac:grpSpMkLst>
        </pc:grpChg>
        <pc:picChg chg="add mod">
          <ac:chgData name="Lorenzo Bellotta" userId="e51e8f5264294de1" providerId="LiveId" clId="{BF3BD294-B7C9-4D2D-973E-7FBC783E815D}" dt="2025-06-03T17:24:16.223" v="1713"/>
          <ac:picMkLst>
            <pc:docMk/>
            <pc:sldMk cId="2207340230" sldId="260"/>
            <ac:picMk id="5" creationId="{5C19F109-9DD2-7478-8A0D-C1EFC5A6B44E}"/>
          </ac:picMkLst>
        </pc:picChg>
        <pc:picChg chg="add mod">
          <ac:chgData name="Lorenzo Bellotta" userId="e51e8f5264294de1" providerId="LiveId" clId="{BF3BD294-B7C9-4D2D-973E-7FBC783E815D}" dt="2025-06-03T17:36:09.280" v="1860" actId="167"/>
          <ac:picMkLst>
            <pc:docMk/>
            <pc:sldMk cId="2207340230" sldId="260"/>
            <ac:picMk id="6" creationId="{6AEB3F7F-0CC3-BE48-760E-3523BF8A42A4}"/>
          </ac:picMkLst>
        </pc:picChg>
      </pc:sldChg>
      <pc:sldChg chg="addSp delSp modSp new mod ord">
        <pc:chgData name="Lorenzo Bellotta" userId="e51e8f5264294de1" providerId="LiveId" clId="{BF3BD294-B7C9-4D2D-973E-7FBC783E815D}" dt="2025-06-03T17:46:50.113" v="1963" actId="167"/>
        <pc:sldMkLst>
          <pc:docMk/>
          <pc:sldMk cId="1181720338" sldId="261"/>
        </pc:sldMkLst>
        <pc:spChg chg="add mod">
          <ac:chgData name="Lorenzo Bellotta" userId="e51e8f5264294de1" providerId="LiveId" clId="{BF3BD294-B7C9-4D2D-973E-7FBC783E815D}" dt="2025-06-03T17:34:48.067" v="1855" actId="207"/>
          <ac:spMkLst>
            <pc:docMk/>
            <pc:sldMk cId="1181720338" sldId="261"/>
            <ac:spMk id="4" creationId="{98A95304-5443-BD6B-FDBF-E0E8E7C6F102}"/>
          </ac:spMkLst>
        </pc:spChg>
      </pc:sldChg>
      <pc:sldChg chg="addSp delSp modSp add mod">
        <pc:chgData name="Lorenzo Bellotta" userId="e51e8f5264294de1" providerId="LiveId" clId="{BF3BD294-B7C9-4D2D-973E-7FBC783E815D}" dt="2025-06-03T20:42:16.094" v="1984" actId="20577"/>
        <pc:sldMkLst>
          <pc:docMk/>
          <pc:sldMk cId="1241602268" sldId="262"/>
        </pc:sldMkLst>
        <pc:spChg chg="mod">
          <ac:chgData name="Lorenzo Bellotta" userId="e51e8f5264294de1" providerId="LiveId" clId="{BF3BD294-B7C9-4D2D-973E-7FBC783E815D}" dt="2025-06-03T17:38:39.311" v="1891" actId="207"/>
          <ac:spMkLst>
            <pc:docMk/>
            <pc:sldMk cId="1241602268" sldId="262"/>
            <ac:spMk id="4" creationId="{90C3E84D-3943-8808-57DC-61AD5010CD65}"/>
          </ac:spMkLst>
        </pc:spChg>
        <pc:spChg chg="mod">
          <ac:chgData name="Lorenzo Bellotta" userId="e51e8f5264294de1" providerId="LiveId" clId="{BF3BD294-B7C9-4D2D-973E-7FBC783E815D}" dt="2025-06-03T20:42:16.094" v="1984" actId="20577"/>
          <ac:spMkLst>
            <pc:docMk/>
            <pc:sldMk cId="1241602268" sldId="262"/>
            <ac:spMk id="7" creationId="{AF1AB211-4763-2B0D-CF15-AAD58295CD2A}"/>
          </ac:spMkLst>
        </pc:spChg>
        <pc:grpChg chg="mod">
          <ac:chgData name="Lorenzo Bellotta" userId="e51e8f5264294de1" providerId="LiveId" clId="{BF3BD294-B7C9-4D2D-973E-7FBC783E815D}" dt="2025-06-03T16:47:01.176" v="880" actId="1076"/>
          <ac:grpSpMkLst>
            <pc:docMk/>
            <pc:sldMk cId="1241602268" sldId="262"/>
            <ac:grpSpMk id="2" creationId="{062589D3-4078-127A-9EA4-12D4243AB2E2}"/>
          </ac:grpSpMkLst>
        </pc:grpChg>
        <pc:picChg chg="add mod">
          <ac:chgData name="Lorenzo Bellotta" userId="e51e8f5264294de1" providerId="LiveId" clId="{BF3BD294-B7C9-4D2D-973E-7FBC783E815D}" dt="2025-06-03T17:24:19.883" v="1715"/>
          <ac:picMkLst>
            <pc:docMk/>
            <pc:sldMk cId="1241602268" sldId="262"/>
            <ac:picMk id="5" creationId="{E9A55AEE-E283-B7CD-E5F9-BDA701ED3339}"/>
          </ac:picMkLst>
        </pc:picChg>
        <pc:picChg chg="add mod">
          <ac:chgData name="Lorenzo Bellotta" userId="e51e8f5264294de1" providerId="LiveId" clId="{BF3BD294-B7C9-4D2D-973E-7FBC783E815D}" dt="2025-06-03T17:38:35.352" v="1890"/>
          <ac:picMkLst>
            <pc:docMk/>
            <pc:sldMk cId="1241602268" sldId="262"/>
            <ac:picMk id="19458" creationId="{688CB2A5-63DB-7C36-7B47-31757535999F}"/>
          </ac:picMkLst>
        </pc:picChg>
      </pc:sldChg>
      <pc:sldChg chg="addSp delSp modSp add mod">
        <pc:chgData name="Lorenzo Bellotta" userId="e51e8f5264294de1" providerId="LiveId" clId="{BF3BD294-B7C9-4D2D-973E-7FBC783E815D}" dt="2025-06-03T17:41:19.573" v="1908" actId="207"/>
        <pc:sldMkLst>
          <pc:docMk/>
          <pc:sldMk cId="179387966" sldId="263"/>
        </pc:sldMkLst>
        <pc:spChg chg="add mod">
          <ac:chgData name="Lorenzo Bellotta" userId="e51e8f5264294de1" providerId="LiveId" clId="{BF3BD294-B7C9-4D2D-973E-7FBC783E815D}" dt="2025-06-03T17:41:19.573" v="1908" actId="207"/>
          <ac:spMkLst>
            <pc:docMk/>
            <pc:sldMk cId="179387966" sldId="263"/>
            <ac:spMk id="5" creationId="{DE8960B0-0840-8D13-45C9-33B1E0578A92}"/>
          </ac:spMkLst>
        </pc:spChg>
        <pc:grpChg chg="add mod">
          <ac:chgData name="Lorenzo Bellotta" userId="e51e8f5264294de1" providerId="LiveId" clId="{BF3BD294-B7C9-4D2D-973E-7FBC783E815D}" dt="2025-06-03T16:54:11.389" v="1054" actId="1076"/>
          <ac:grpSpMkLst>
            <pc:docMk/>
            <pc:sldMk cId="179387966" sldId="263"/>
            <ac:grpSpMk id="6" creationId="{E2908033-285C-FCAF-D2C6-6670599B1B2B}"/>
          </ac:grpSpMkLst>
        </pc:grpChg>
        <pc:picChg chg="add mod">
          <ac:chgData name="Lorenzo Bellotta" userId="e51e8f5264294de1" providerId="LiveId" clId="{BF3BD294-B7C9-4D2D-973E-7FBC783E815D}" dt="2025-06-03T16:54:09.027" v="1053" actId="164"/>
          <ac:picMkLst>
            <pc:docMk/>
            <pc:sldMk cId="179387966" sldId="263"/>
            <ac:picMk id="3" creationId="{C72B5791-F68F-170A-3F3F-F4B9FE7C629A}"/>
          </ac:picMkLst>
        </pc:picChg>
        <pc:picChg chg="add mod">
          <ac:chgData name="Lorenzo Bellotta" userId="e51e8f5264294de1" providerId="LiveId" clId="{BF3BD294-B7C9-4D2D-973E-7FBC783E815D}" dt="2025-06-03T17:24:25.385" v="1717"/>
          <ac:picMkLst>
            <pc:docMk/>
            <pc:sldMk cId="179387966" sldId="263"/>
            <ac:picMk id="10" creationId="{AA5253CD-5970-B087-2694-86D6714AAE85}"/>
          </ac:picMkLst>
        </pc:picChg>
        <pc:picChg chg="add mod">
          <ac:chgData name="Lorenzo Bellotta" userId="e51e8f5264294de1" providerId="LiveId" clId="{BF3BD294-B7C9-4D2D-973E-7FBC783E815D}" dt="2025-06-03T17:40:17.450" v="1902" actId="167"/>
          <ac:picMkLst>
            <pc:docMk/>
            <pc:sldMk cId="179387966" sldId="263"/>
            <ac:picMk id="18434" creationId="{9013C3FD-64F0-D9D1-13C2-5002B6C3A861}"/>
          </ac:picMkLst>
        </pc:picChg>
      </pc:sldChg>
      <pc:sldChg chg="addSp delSp modSp add mod">
        <pc:chgData name="Lorenzo Bellotta" userId="e51e8f5264294de1" providerId="LiveId" clId="{BF3BD294-B7C9-4D2D-973E-7FBC783E815D}" dt="2025-06-03T20:42:19.821" v="1985" actId="20577"/>
        <pc:sldMkLst>
          <pc:docMk/>
          <pc:sldMk cId="3422080247" sldId="264"/>
        </pc:sldMkLst>
        <pc:spChg chg="mod">
          <ac:chgData name="Lorenzo Bellotta" userId="e51e8f5264294de1" providerId="LiveId" clId="{BF3BD294-B7C9-4D2D-973E-7FBC783E815D}" dt="2025-06-03T17:41:15.595" v="1907" actId="207"/>
          <ac:spMkLst>
            <pc:docMk/>
            <pc:sldMk cId="3422080247" sldId="264"/>
            <ac:spMk id="4" creationId="{02C16268-1D16-117D-EF4E-3A956D5B5E92}"/>
          </ac:spMkLst>
        </pc:spChg>
        <pc:spChg chg="mod">
          <ac:chgData name="Lorenzo Bellotta" userId="e51e8f5264294de1" providerId="LiveId" clId="{BF3BD294-B7C9-4D2D-973E-7FBC783E815D}" dt="2025-06-03T20:42:19.821" v="1985" actId="20577"/>
          <ac:spMkLst>
            <pc:docMk/>
            <pc:sldMk cId="3422080247" sldId="264"/>
            <ac:spMk id="7" creationId="{21540B47-4488-B68F-0151-556931C6158C}"/>
          </ac:spMkLst>
        </pc:spChg>
        <pc:picChg chg="add mod">
          <ac:chgData name="Lorenzo Bellotta" userId="e51e8f5264294de1" providerId="LiveId" clId="{BF3BD294-B7C9-4D2D-973E-7FBC783E815D}" dt="2025-06-03T17:24:28.913" v="1719"/>
          <ac:picMkLst>
            <pc:docMk/>
            <pc:sldMk cId="3422080247" sldId="264"/>
            <ac:picMk id="5" creationId="{5DF6CFCA-81A5-E65F-1B6C-F4F5DB0E79FB}"/>
          </ac:picMkLst>
        </pc:picChg>
      </pc:sldChg>
      <pc:sldChg chg="new del">
        <pc:chgData name="Lorenzo Bellotta" userId="e51e8f5264294de1" providerId="LiveId" clId="{BF3BD294-B7C9-4D2D-973E-7FBC783E815D}" dt="2025-06-03T16:48:45.808" v="928" actId="47"/>
        <pc:sldMkLst>
          <pc:docMk/>
          <pc:sldMk cId="3914383234" sldId="264"/>
        </pc:sldMkLst>
      </pc:sldChg>
      <pc:sldChg chg="addSp delSp modSp add mod">
        <pc:chgData name="Lorenzo Bellotta" userId="e51e8f5264294de1" providerId="LiveId" clId="{BF3BD294-B7C9-4D2D-973E-7FBC783E815D}" dt="2025-06-03T20:42:23.679" v="1986" actId="20577"/>
        <pc:sldMkLst>
          <pc:docMk/>
          <pc:sldMk cId="3335298683" sldId="265"/>
        </pc:sldMkLst>
        <pc:spChg chg="mod">
          <ac:chgData name="Lorenzo Bellotta" userId="e51e8f5264294de1" providerId="LiveId" clId="{BF3BD294-B7C9-4D2D-973E-7FBC783E815D}" dt="2025-06-03T17:42:18.069" v="1916" actId="207"/>
          <ac:spMkLst>
            <pc:docMk/>
            <pc:sldMk cId="3335298683" sldId="265"/>
            <ac:spMk id="4" creationId="{169AAABF-3D36-82BA-0EE3-E48AFAD08AD4}"/>
          </ac:spMkLst>
        </pc:spChg>
        <pc:spChg chg="mod">
          <ac:chgData name="Lorenzo Bellotta" userId="e51e8f5264294de1" providerId="LiveId" clId="{BF3BD294-B7C9-4D2D-973E-7FBC783E815D}" dt="2025-06-03T20:42:23.679" v="1986" actId="20577"/>
          <ac:spMkLst>
            <pc:docMk/>
            <pc:sldMk cId="3335298683" sldId="265"/>
            <ac:spMk id="7" creationId="{0117919C-B9ED-A9E7-451D-0233878C4C2B}"/>
          </ac:spMkLst>
        </pc:spChg>
        <pc:grpChg chg="mod">
          <ac:chgData name="Lorenzo Bellotta" userId="e51e8f5264294de1" providerId="LiveId" clId="{BF3BD294-B7C9-4D2D-973E-7FBC783E815D}" dt="2025-06-03T16:50:44.912" v="977" actId="1076"/>
          <ac:grpSpMkLst>
            <pc:docMk/>
            <pc:sldMk cId="3335298683" sldId="265"/>
            <ac:grpSpMk id="2" creationId="{53BD98A2-685D-FADE-2F8A-C90C441E1C14}"/>
          </ac:grpSpMkLst>
        </pc:grpChg>
        <pc:picChg chg="add mod">
          <ac:chgData name="Lorenzo Bellotta" userId="e51e8f5264294de1" providerId="LiveId" clId="{BF3BD294-B7C9-4D2D-973E-7FBC783E815D}" dt="2025-06-03T17:24:32.903" v="1721"/>
          <ac:picMkLst>
            <pc:docMk/>
            <pc:sldMk cId="3335298683" sldId="265"/>
            <ac:picMk id="5" creationId="{02BCBD58-FE43-A64A-9A16-DB7C895D9D6B}"/>
          </ac:picMkLst>
        </pc:picChg>
        <pc:picChg chg="add mod">
          <ac:chgData name="Lorenzo Bellotta" userId="e51e8f5264294de1" providerId="LiveId" clId="{BF3BD294-B7C9-4D2D-973E-7FBC783E815D}" dt="2025-06-03T17:43:31.735" v="1932" actId="167"/>
          <ac:picMkLst>
            <pc:docMk/>
            <pc:sldMk cId="3335298683" sldId="265"/>
            <ac:picMk id="6" creationId="{BA9E47E9-DC8D-EC33-B55A-557E84C6E17A}"/>
          </ac:picMkLst>
        </pc:picChg>
      </pc:sldChg>
      <pc:sldChg chg="addSp delSp modSp add del mod">
        <pc:chgData name="Lorenzo Bellotta" userId="e51e8f5264294de1" providerId="LiveId" clId="{BF3BD294-B7C9-4D2D-973E-7FBC783E815D}" dt="2025-06-03T17:42:12.439" v="1915" actId="47"/>
        <pc:sldMkLst>
          <pc:docMk/>
          <pc:sldMk cId="3491328672" sldId="266"/>
        </pc:sldMkLst>
      </pc:sldChg>
      <pc:sldChg chg="addSp delSp modSp add mod">
        <pc:chgData name="Lorenzo Bellotta" userId="e51e8f5264294de1" providerId="LiveId" clId="{BF3BD294-B7C9-4D2D-973E-7FBC783E815D}" dt="2025-06-03T17:43:53.323" v="1934" actId="167"/>
        <pc:sldMkLst>
          <pc:docMk/>
          <pc:sldMk cId="751090356" sldId="267"/>
        </pc:sldMkLst>
        <pc:spChg chg="mod">
          <ac:chgData name="Lorenzo Bellotta" userId="e51e8f5264294de1" providerId="LiveId" clId="{BF3BD294-B7C9-4D2D-973E-7FBC783E815D}" dt="2025-06-03T17:42:22.209" v="1917" actId="207"/>
          <ac:spMkLst>
            <pc:docMk/>
            <pc:sldMk cId="751090356" sldId="267"/>
            <ac:spMk id="4" creationId="{17EC3F3E-557A-19D6-6F96-991ED3459C09}"/>
          </ac:spMkLst>
        </pc:spChg>
        <pc:spChg chg="mod">
          <ac:chgData name="Lorenzo Bellotta" userId="e51e8f5264294de1" providerId="LiveId" clId="{BF3BD294-B7C9-4D2D-973E-7FBC783E815D}" dt="2025-06-03T17:42:22.209" v="1917" actId="207"/>
          <ac:spMkLst>
            <pc:docMk/>
            <pc:sldMk cId="751090356" sldId="267"/>
            <ac:spMk id="7" creationId="{6CF7D908-577F-78D3-EBD7-0C151267EE65}"/>
          </ac:spMkLst>
        </pc:spChg>
        <pc:grpChg chg="mod">
          <ac:chgData name="Lorenzo Bellotta" userId="e51e8f5264294de1" providerId="LiveId" clId="{BF3BD294-B7C9-4D2D-973E-7FBC783E815D}" dt="2025-06-03T16:51:04.088" v="981" actId="1076"/>
          <ac:grpSpMkLst>
            <pc:docMk/>
            <pc:sldMk cId="751090356" sldId="267"/>
            <ac:grpSpMk id="2" creationId="{93DA69FD-C4B1-59E8-DC92-54C21DDB8A1E}"/>
          </ac:grpSpMkLst>
        </pc:grpChg>
        <pc:picChg chg="add mod">
          <ac:chgData name="Lorenzo Bellotta" userId="e51e8f5264294de1" providerId="LiveId" clId="{BF3BD294-B7C9-4D2D-973E-7FBC783E815D}" dt="2025-06-03T17:24:45.313" v="1725"/>
          <ac:picMkLst>
            <pc:docMk/>
            <pc:sldMk cId="751090356" sldId="267"/>
            <ac:picMk id="5" creationId="{F6962F07-D302-0139-2056-5CFAA41D55D0}"/>
          </ac:picMkLst>
        </pc:picChg>
        <pc:picChg chg="add mod">
          <ac:chgData name="Lorenzo Bellotta" userId="e51e8f5264294de1" providerId="LiveId" clId="{BF3BD294-B7C9-4D2D-973E-7FBC783E815D}" dt="2025-06-03T17:43:53.323" v="1934" actId="167"/>
          <ac:picMkLst>
            <pc:docMk/>
            <pc:sldMk cId="751090356" sldId="267"/>
            <ac:picMk id="6" creationId="{0D271B03-5EDB-5635-7B5A-57A33B349302}"/>
          </ac:picMkLst>
        </pc:picChg>
      </pc:sldChg>
      <pc:sldChg chg="addSp delSp modSp add mod">
        <pc:chgData name="Lorenzo Bellotta" userId="e51e8f5264294de1" providerId="LiveId" clId="{BF3BD294-B7C9-4D2D-973E-7FBC783E815D}" dt="2025-06-03T20:42:26.481" v="1987" actId="20577"/>
        <pc:sldMkLst>
          <pc:docMk/>
          <pc:sldMk cId="4078406039" sldId="268"/>
        </pc:sldMkLst>
        <pc:spChg chg="mod">
          <ac:chgData name="Lorenzo Bellotta" userId="e51e8f5264294de1" providerId="LiveId" clId="{BF3BD294-B7C9-4D2D-973E-7FBC783E815D}" dt="2025-06-03T17:42:27.727" v="1918" actId="207"/>
          <ac:spMkLst>
            <pc:docMk/>
            <pc:sldMk cId="4078406039" sldId="268"/>
            <ac:spMk id="4" creationId="{43396623-87FA-DFF9-8830-8FB7FCDCBD5D}"/>
          </ac:spMkLst>
        </pc:spChg>
        <pc:spChg chg="mod">
          <ac:chgData name="Lorenzo Bellotta" userId="e51e8f5264294de1" providerId="LiveId" clId="{BF3BD294-B7C9-4D2D-973E-7FBC783E815D}" dt="2025-06-03T20:42:26.481" v="1987" actId="20577"/>
          <ac:spMkLst>
            <pc:docMk/>
            <pc:sldMk cId="4078406039" sldId="268"/>
            <ac:spMk id="7" creationId="{67CF626D-DBFE-91C2-FFCC-5D1B1B057027}"/>
          </ac:spMkLst>
        </pc:spChg>
        <pc:grpChg chg="mod">
          <ac:chgData name="Lorenzo Bellotta" userId="e51e8f5264294de1" providerId="LiveId" clId="{BF3BD294-B7C9-4D2D-973E-7FBC783E815D}" dt="2025-06-03T16:52:21.389" v="1007" actId="1076"/>
          <ac:grpSpMkLst>
            <pc:docMk/>
            <pc:sldMk cId="4078406039" sldId="268"/>
            <ac:grpSpMk id="2" creationId="{6082FCF8-E884-9C31-2FC6-D9918AA8BBF3}"/>
          </ac:grpSpMkLst>
        </pc:grpChg>
        <pc:picChg chg="add mod">
          <ac:chgData name="Lorenzo Bellotta" userId="e51e8f5264294de1" providerId="LiveId" clId="{BF3BD294-B7C9-4D2D-973E-7FBC783E815D}" dt="2025-06-03T17:24:48.373" v="1727"/>
          <ac:picMkLst>
            <pc:docMk/>
            <pc:sldMk cId="4078406039" sldId="268"/>
            <ac:picMk id="5" creationId="{99DA9471-D0FD-C4F2-D475-7953214F905D}"/>
          </ac:picMkLst>
        </pc:picChg>
        <pc:picChg chg="add mod ord">
          <ac:chgData name="Lorenzo Bellotta" userId="e51e8f5264294de1" providerId="LiveId" clId="{BF3BD294-B7C9-4D2D-973E-7FBC783E815D}" dt="2025-06-03T17:44:00.411" v="1936" actId="167"/>
          <ac:picMkLst>
            <pc:docMk/>
            <pc:sldMk cId="4078406039" sldId="268"/>
            <ac:picMk id="6" creationId="{F78E308F-F93B-3899-DC2F-D6837EDA9669}"/>
          </ac:picMkLst>
        </pc:picChg>
      </pc:sldChg>
      <pc:sldChg chg="addSp delSp modSp add mod">
        <pc:chgData name="Lorenzo Bellotta" userId="e51e8f5264294de1" providerId="LiveId" clId="{BF3BD294-B7C9-4D2D-973E-7FBC783E815D}" dt="2025-06-03T20:42:29.394" v="1988" actId="20577"/>
        <pc:sldMkLst>
          <pc:docMk/>
          <pc:sldMk cId="2277319458" sldId="269"/>
        </pc:sldMkLst>
        <pc:spChg chg="mod">
          <ac:chgData name="Lorenzo Bellotta" userId="e51e8f5264294de1" providerId="LiveId" clId="{BF3BD294-B7C9-4D2D-973E-7FBC783E815D}" dt="2025-06-03T17:42:34.229" v="1919" actId="207"/>
          <ac:spMkLst>
            <pc:docMk/>
            <pc:sldMk cId="2277319458" sldId="269"/>
            <ac:spMk id="4" creationId="{5D5B755D-ED9D-E55C-85EA-FE57882DC644}"/>
          </ac:spMkLst>
        </pc:spChg>
        <pc:spChg chg="mod">
          <ac:chgData name="Lorenzo Bellotta" userId="e51e8f5264294de1" providerId="LiveId" clId="{BF3BD294-B7C9-4D2D-973E-7FBC783E815D}" dt="2025-06-03T20:42:29.394" v="1988" actId="20577"/>
          <ac:spMkLst>
            <pc:docMk/>
            <pc:sldMk cId="2277319458" sldId="269"/>
            <ac:spMk id="7" creationId="{F37D3A67-4374-1DB9-3B66-DFA22E6088D9}"/>
          </ac:spMkLst>
        </pc:spChg>
        <pc:grpChg chg="mod">
          <ac:chgData name="Lorenzo Bellotta" userId="e51e8f5264294de1" providerId="LiveId" clId="{BF3BD294-B7C9-4D2D-973E-7FBC783E815D}" dt="2025-06-03T16:53:03.417" v="1018" actId="1076"/>
          <ac:grpSpMkLst>
            <pc:docMk/>
            <pc:sldMk cId="2277319458" sldId="269"/>
            <ac:grpSpMk id="2" creationId="{B2BDC53A-CF1A-B9BD-1BED-DA23224D6C12}"/>
          </ac:grpSpMkLst>
        </pc:grpChg>
        <pc:picChg chg="add mod">
          <ac:chgData name="Lorenzo Bellotta" userId="e51e8f5264294de1" providerId="LiveId" clId="{BF3BD294-B7C9-4D2D-973E-7FBC783E815D}" dt="2025-06-03T17:24:52.263" v="1729"/>
          <ac:picMkLst>
            <pc:docMk/>
            <pc:sldMk cId="2277319458" sldId="269"/>
            <ac:picMk id="5" creationId="{D1394D78-7743-DCA6-693F-7AE9443EE826}"/>
          </ac:picMkLst>
        </pc:picChg>
      </pc:sldChg>
      <pc:sldChg chg="add del">
        <pc:chgData name="Lorenzo Bellotta" userId="e51e8f5264294de1" providerId="LiveId" clId="{BF3BD294-B7C9-4D2D-973E-7FBC783E815D}" dt="2025-06-03T16:52:54.170" v="1016"/>
        <pc:sldMkLst>
          <pc:docMk/>
          <pc:sldMk cId="1148025546" sldId="270"/>
        </pc:sldMkLst>
      </pc:sldChg>
      <pc:sldChg chg="addSp delSp modSp add mod">
        <pc:chgData name="Lorenzo Bellotta" userId="e51e8f5264294de1" providerId="LiveId" clId="{BF3BD294-B7C9-4D2D-973E-7FBC783E815D}" dt="2025-06-03T17:44:24.466" v="1940" actId="167"/>
        <pc:sldMkLst>
          <pc:docMk/>
          <pc:sldMk cId="3509629019" sldId="270"/>
        </pc:sldMkLst>
        <pc:spChg chg="add mod">
          <ac:chgData name="Lorenzo Bellotta" userId="e51e8f5264294de1" providerId="LiveId" clId="{BF3BD294-B7C9-4D2D-973E-7FBC783E815D}" dt="2025-06-03T17:42:38.279" v="1920" actId="207"/>
          <ac:spMkLst>
            <pc:docMk/>
            <pc:sldMk cId="3509629019" sldId="270"/>
            <ac:spMk id="4" creationId="{41AEC32F-3B3F-1FBE-2B8F-6780F78684AA}"/>
          </ac:spMkLst>
        </pc:spChg>
        <pc:grpChg chg="add mod">
          <ac:chgData name="Lorenzo Bellotta" userId="e51e8f5264294de1" providerId="LiveId" clId="{BF3BD294-B7C9-4D2D-973E-7FBC783E815D}" dt="2025-06-03T16:54:35.594" v="1079" actId="1076"/>
          <ac:grpSpMkLst>
            <pc:docMk/>
            <pc:sldMk cId="3509629019" sldId="270"/>
            <ac:grpSpMk id="5" creationId="{F0483C95-8118-9B7B-2732-5FB5E51D8E41}"/>
          </ac:grpSpMkLst>
        </pc:grpChg>
        <pc:picChg chg="add mod">
          <ac:chgData name="Lorenzo Bellotta" userId="e51e8f5264294de1" providerId="LiveId" clId="{BF3BD294-B7C9-4D2D-973E-7FBC783E815D}" dt="2025-06-03T16:54:32.198" v="1078" actId="164"/>
          <ac:picMkLst>
            <pc:docMk/>
            <pc:sldMk cId="3509629019" sldId="270"/>
            <ac:picMk id="2" creationId="{3AC7E726-8899-B2B3-CAEA-E1CC185C262A}"/>
          </ac:picMkLst>
        </pc:picChg>
        <pc:picChg chg="add mod">
          <ac:chgData name="Lorenzo Bellotta" userId="e51e8f5264294de1" providerId="LiveId" clId="{BF3BD294-B7C9-4D2D-973E-7FBC783E815D}" dt="2025-06-03T17:24:56.652" v="1731"/>
          <ac:picMkLst>
            <pc:docMk/>
            <pc:sldMk cId="3509629019" sldId="270"/>
            <ac:picMk id="7" creationId="{FF07D83C-35F2-5F04-C4D8-75523A971C5E}"/>
          </ac:picMkLst>
        </pc:picChg>
        <pc:picChg chg="add mod">
          <ac:chgData name="Lorenzo Bellotta" userId="e51e8f5264294de1" providerId="LiveId" clId="{BF3BD294-B7C9-4D2D-973E-7FBC783E815D}" dt="2025-06-03T17:44:24.466" v="1940" actId="167"/>
          <ac:picMkLst>
            <pc:docMk/>
            <pc:sldMk cId="3509629019" sldId="270"/>
            <ac:picMk id="8" creationId="{26C76DA0-7DF1-2F39-0BE2-6E77EDFE1B3E}"/>
          </ac:picMkLst>
        </pc:picChg>
      </pc:sldChg>
      <pc:sldChg chg="add del">
        <pc:chgData name="Lorenzo Bellotta" userId="e51e8f5264294de1" providerId="LiveId" clId="{BF3BD294-B7C9-4D2D-973E-7FBC783E815D}" dt="2025-06-03T16:53:21.427" v="1022"/>
        <pc:sldMkLst>
          <pc:docMk/>
          <pc:sldMk cId="984868496" sldId="271"/>
        </pc:sldMkLst>
      </pc:sldChg>
      <pc:sldChg chg="addSp delSp modSp add mod ord">
        <pc:chgData name="Lorenzo Bellotta" userId="e51e8f5264294de1" providerId="LiveId" clId="{BF3BD294-B7C9-4D2D-973E-7FBC783E815D}" dt="2025-06-03T20:42:32.845" v="1989" actId="20577"/>
        <pc:sldMkLst>
          <pc:docMk/>
          <pc:sldMk cId="3205912401" sldId="271"/>
        </pc:sldMkLst>
        <pc:spChg chg="mod">
          <ac:chgData name="Lorenzo Bellotta" userId="e51e8f5264294de1" providerId="LiveId" clId="{BF3BD294-B7C9-4D2D-973E-7FBC783E815D}" dt="2025-06-03T17:42:42.407" v="1921" actId="207"/>
          <ac:spMkLst>
            <pc:docMk/>
            <pc:sldMk cId="3205912401" sldId="271"/>
            <ac:spMk id="4" creationId="{7B631042-540B-9F99-75C9-FC04C36B2D45}"/>
          </ac:spMkLst>
        </pc:spChg>
        <pc:spChg chg="mod">
          <ac:chgData name="Lorenzo Bellotta" userId="e51e8f5264294de1" providerId="LiveId" clId="{BF3BD294-B7C9-4D2D-973E-7FBC783E815D}" dt="2025-06-03T20:42:32.845" v="1989" actId="20577"/>
          <ac:spMkLst>
            <pc:docMk/>
            <pc:sldMk cId="3205912401" sldId="271"/>
            <ac:spMk id="7" creationId="{430350C2-AC00-C164-5D21-13B44E263EEA}"/>
          </ac:spMkLst>
        </pc:spChg>
        <pc:grpChg chg="mod">
          <ac:chgData name="Lorenzo Bellotta" userId="e51e8f5264294de1" providerId="LiveId" clId="{BF3BD294-B7C9-4D2D-973E-7FBC783E815D}" dt="2025-06-03T16:59:54.926" v="1219" actId="1076"/>
          <ac:grpSpMkLst>
            <pc:docMk/>
            <pc:sldMk cId="3205912401" sldId="271"/>
            <ac:grpSpMk id="2" creationId="{393B0C2D-3F4B-20EB-5E57-CF8E437FED1C}"/>
          </ac:grpSpMkLst>
        </pc:grpChg>
        <pc:picChg chg="add mod">
          <ac:chgData name="Lorenzo Bellotta" userId="e51e8f5264294de1" providerId="LiveId" clId="{BF3BD294-B7C9-4D2D-973E-7FBC783E815D}" dt="2025-06-03T17:25:00.103" v="1733"/>
          <ac:picMkLst>
            <pc:docMk/>
            <pc:sldMk cId="3205912401" sldId="271"/>
            <ac:picMk id="5" creationId="{136F32A6-B3D9-5CC4-8A88-552474E36E62}"/>
          </ac:picMkLst>
        </pc:picChg>
        <pc:picChg chg="add mod">
          <ac:chgData name="Lorenzo Bellotta" userId="e51e8f5264294de1" providerId="LiveId" clId="{BF3BD294-B7C9-4D2D-973E-7FBC783E815D}" dt="2025-06-03T17:44:33.802" v="1942" actId="167"/>
          <ac:picMkLst>
            <pc:docMk/>
            <pc:sldMk cId="3205912401" sldId="271"/>
            <ac:picMk id="6" creationId="{F16832BF-7BD6-3F71-313B-D7C41681928F}"/>
          </ac:picMkLst>
        </pc:picChg>
      </pc:sldChg>
      <pc:sldChg chg="addSp delSp modSp add mod">
        <pc:chgData name="Lorenzo Bellotta" userId="e51e8f5264294de1" providerId="LiveId" clId="{BF3BD294-B7C9-4D2D-973E-7FBC783E815D}" dt="2025-06-03T20:42:35.441" v="1990" actId="20577"/>
        <pc:sldMkLst>
          <pc:docMk/>
          <pc:sldMk cId="1038431628" sldId="272"/>
        </pc:sldMkLst>
        <pc:spChg chg="mod">
          <ac:chgData name="Lorenzo Bellotta" userId="e51e8f5264294de1" providerId="LiveId" clId="{BF3BD294-B7C9-4D2D-973E-7FBC783E815D}" dt="2025-06-03T17:42:46.033" v="1922" actId="207"/>
          <ac:spMkLst>
            <pc:docMk/>
            <pc:sldMk cId="1038431628" sldId="272"/>
            <ac:spMk id="4" creationId="{2B0503B7-8DA2-5C4E-99A2-C4037EDF7917}"/>
          </ac:spMkLst>
        </pc:spChg>
        <pc:spChg chg="mod">
          <ac:chgData name="Lorenzo Bellotta" userId="e51e8f5264294de1" providerId="LiveId" clId="{BF3BD294-B7C9-4D2D-973E-7FBC783E815D}" dt="2025-06-03T20:42:35.441" v="1990" actId="20577"/>
          <ac:spMkLst>
            <pc:docMk/>
            <pc:sldMk cId="1038431628" sldId="272"/>
            <ac:spMk id="7" creationId="{D4EA30C9-00D1-E94C-85F4-95BA8D870E18}"/>
          </ac:spMkLst>
        </pc:spChg>
        <pc:grpChg chg="mod">
          <ac:chgData name="Lorenzo Bellotta" userId="e51e8f5264294de1" providerId="LiveId" clId="{BF3BD294-B7C9-4D2D-973E-7FBC783E815D}" dt="2025-06-03T17:01:31.727" v="1326" actId="1076"/>
          <ac:grpSpMkLst>
            <pc:docMk/>
            <pc:sldMk cId="1038431628" sldId="272"/>
            <ac:grpSpMk id="2" creationId="{2ECC4898-CE07-A2C4-FA96-0CE26B079AEA}"/>
          </ac:grpSpMkLst>
        </pc:grpChg>
        <pc:picChg chg="add mod">
          <ac:chgData name="Lorenzo Bellotta" userId="e51e8f5264294de1" providerId="LiveId" clId="{BF3BD294-B7C9-4D2D-973E-7FBC783E815D}" dt="2025-06-03T17:25:03.626" v="1735"/>
          <ac:picMkLst>
            <pc:docMk/>
            <pc:sldMk cId="1038431628" sldId="272"/>
            <ac:picMk id="5" creationId="{E6F434DB-76E2-BE67-3657-4C6125FA79D0}"/>
          </ac:picMkLst>
        </pc:picChg>
        <pc:picChg chg="add mod">
          <ac:chgData name="Lorenzo Bellotta" userId="e51e8f5264294de1" providerId="LiveId" clId="{BF3BD294-B7C9-4D2D-973E-7FBC783E815D}" dt="2025-06-03T17:44:42.886" v="1944" actId="167"/>
          <ac:picMkLst>
            <pc:docMk/>
            <pc:sldMk cId="1038431628" sldId="272"/>
            <ac:picMk id="6" creationId="{6A106240-E684-E6B7-A452-B18D41D4E8B0}"/>
          </ac:picMkLst>
        </pc:picChg>
      </pc:sldChg>
      <pc:sldChg chg="addSp delSp modSp add mod">
        <pc:chgData name="Lorenzo Bellotta" userId="e51e8f5264294de1" providerId="LiveId" clId="{BF3BD294-B7C9-4D2D-973E-7FBC783E815D}" dt="2025-06-03T20:42:38.347" v="1991" actId="20577"/>
        <pc:sldMkLst>
          <pc:docMk/>
          <pc:sldMk cId="2982091842" sldId="273"/>
        </pc:sldMkLst>
        <pc:spChg chg="mod">
          <ac:chgData name="Lorenzo Bellotta" userId="e51e8f5264294de1" providerId="LiveId" clId="{BF3BD294-B7C9-4D2D-973E-7FBC783E815D}" dt="2025-06-03T17:42:49.697" v="1923" actId="207"/>
          <ac:spMkLst>
            <pc:docMk/>
            <pc:sldMk cId="2982091842" sldId="273"/>
            <ac:spMk id="4" creationId="{1BC801D3-0B51-E2D1-0E08-D920F0D811C2}"/>
          </ac:spMkLst>
        </pc:spChg>
        <pc:spChg chg="mod">
          <ac:chgData name="Lorenzo Bellotta" userId="e51e8f5264294de1" providerId="LiveId" clId="{BF3BD294-B7C9-4D2D-973E-7FBC783E815D}" dt="2025-06-03T20:42:38.347" v="1991" actId="20577"/>
          <ac:spMkLst>
            <pc:docMk/>
            <pc:sldMk cId="2982091842" sldId="273"/>
            <ac:spMk id="7" creationId="{D16FC840-EC73-34BA-5050-A08A1DF368FE}"/>
          </ac:spMkLst>
        </pc:spChg>
        <pc:grpChg chg="mod">
          <ac:chgData name="Lorenzo Bellotta" userId="e51e8f5264294de1" providerId="LiveId" clId="{BF3BD294-B7C9-4D2D-973E-7FBC783E815D}" dt="2025-06-03T17:02:09.577" v="1334" actId="1076"/>
          <ac:grpSpMkLst>
            <pc:docMk/>
            <pc:sldMk cId="2982091842" sldId="273"/>
            <ac:grpSpMk id="2" creationId="{9D7BB084-957B-07C0-BEFF-FFE6388FD12F}"/>
          </ac:grpSpMkLst>
        </pc:grpChg>
        <pc:picChg chg="add mod">
          <ac:chgData name="Lorenzo Bellotta" userId="e51e8f5264294de1" providerId="LiveId" clId="{BF3BD294-B7C9-4D2D-973E-7FBC783E815D}" dt="2025-06-03T17:25:07.743" v="1737"/>
          <ac:picMkLst>
            <pc:docMk/>
            <pc:sldMk cId="2982091842" sldId="273"/>
            <ac:picMk id="5" creationId="{C21D40DE-B303-3EA8-D793-1AFBD7FA930F}"/>
          </ac:picMkLst>
        </pc:picChg>
        <pc:picChg chg="add mod">
          <ac:chgData name="Lorenzo Bellotta" userId="e51e8f5264294de1" providerId="LiveId" clId="{BF3BD294-B7C9-4D2D-973E-7FBC783E815D}" dt="2025-06-03T17:44:51.234" v="1946" actId="167"/>
          <ac:picMkLst>
            <pc:docMk/>
            <pc:sldMk cId="2982091842" sldId="273"/>
            <ac:picMk id="6" creationId="{48C0926E-4772-0833-92C3-F91B6E7EA150}"/>
          </ac:picMkLst>
        </pc:picChg>
      </pc:sldChg>
      <pc:sldChg chg="add del">
        <pc:chgData name="Lorenzo Bellotta" userId="e51e8f5264294de1" providerId="LiveId" clId="{BF3BD294-B7C9-4D2D-973E-7FBC783E815D}" dt="2025-06-03T17:03:59.680" v="1396" actId="47"/>
        <pc:sldMkLst>
          <pc:docMk/>
          <pc:sldMk cId="2269911456" sldId="274"/>
        </pc:sldMkLst>
      </pc:sldChg>
      <pc:sldChg chg="addSp delSp modSp add mod ord">
        <pc:chgData name="Lorenzo Bellotta" userId="e51e8f5264294de1" providerId="LiveId" clId="{BF3BD294-B7C9-4D2D-973E-7FBC783E815D}" dt="2025-06-03T17:45:01.616" v="1948" actId="167"/>
        <pc:sldMkLst>
          <pc:docMk/>
          <pc:sldMk cId="2917475400" sldId="274"/>
        </pc:sldMkLst>
        <pc:spChg chg="mod">
          <ac:chgData name="Lorenzo Bellotta" userId="e51e8f5264294de1" providerId="LiveId" clId="{BF3BD294-B7C9-4D2D-973E-7FBC783E815D}" dt="2025-06-03T17:42:56.131" v="1925" actId="207"/>
          <ac:spMkLst>
            <pc:docMk/>
            <pc:sldMk cId="2917475400" sldId="274"/>
            <ac:spMk id="4" creationId="{E7016368-D133-23F2-3B14-F47B2CDA13D9}"/>
          </ac:spMkLst>
        </pc:spChg>
        <pc:picChg chg="add mod">
          <ac:chgData name="Lorenzo Bellotta" userId="e51e8f5264294de1" providerId="LiveId" clId="{BF3BD294-B7C9-4D2D-973E-7FBC783E815D}" dt="2025-06-03T17:45:01.616" v="1948" actId="167"/>
          <ac:picMkLst>
            <pc:docMk/>
            <pc:sldMk cId="2917475400" sldId="274"/>
            <ac:picMk id="6" creationId="{E0CE8564-58A4-4FA5-25A7-4FD3E9AAF119}"/>
          </ac:picMkLst>
        </pc:picChg>
      </pc:sldChg>
      <pc:sldChg chg="addSp delSp modSp add mod">
        <pc:chgData name="Lorenzo Bellotta" userId="e51e8f5264294de1" providerId="LiveId" clId="{BF3BD294-B7C9-4D2D-973E-7FBC783E815D}" dt="2025-06-03T20:42:42.256" v="1992" actId="20577"/>
        <pc:sldMkLst>
          <pc:docMk/>
          <pc:sldMk cId="1458326699" sldId="275"/>
        </pc:sldMkLst>
        <pc:spChg chg="mod">
          <ac:chgData name="Lorenzo Bellotta" userId="e51e8f5264294de1" providerId="LiveId" clId="{BF3BD294-B7C9-4D2D-973E-7FBC783E815D}" dt="2025-06-03T17:43:00.122" v="1926" actId="207"/>
          <ac:spMkLst>
            <pc:docMk/>
            <pc:sldMk cId="1458326699" sldId="275"/>
            <ac:spMk id="4" creationId="{349326CB-FA7B-4B1B-7225-816F3B595A49}"/>
          </ac:spMkLst>
        </pc:spChg>
        <pc:spChg chg="mod">
          <ac:chgData name="Lorenzo Bellotta" userId="e51e8f5264294de1" providerId="LiveId" clId="{BF3BD294-B7C9-4D2D-973E-7FBC783E815D}" dt="2025-06-03T20:42:42.256" v="1992" actId="20577"/>
          <ac:spMkLst>
            <pc:docMk/>
            <pc:sldMk cId="1458326699" sldId="275"/>
            <ac:spMk id="7" creationId="{8321AE09-D09B-1192-6654-EDD575F10A52}"/>
          </ac:spMkLst>
        </pc:spChg>
        <pc:grpChg chg="mod">
          <ac:chgData name="Lorenzo Bellotta" userId="e51e8f5264294de1" providerId="LiveId" clId="{BF3BD294-B7C9-4D2D-973E-7FBC783E815D}" dt="2025-06-03T17:04:48.445" v="1452" actId="1076"/>
          <ac:grpSpMkLst>
            <pc:docMk/>
            <pc:sldMk cId="1458326699" sldId="275"/>
            <ac:grpSpMk id="2" creationId="{7577BC16-3B14-225A-1B94-395617EAF892}"/>
          </ac:grpSpMkLst>
        </pc:grpChg>
        <pc:picChg chg="add mod">
          <ac:chgData name="Lorenzo Bellotta" userId="e51e8f5264294de1" providerId="LiveId" clId="{BF3BD294-B7C9-4D2D-973E-7FBC783E815D}" dt="2025-06-03T17:25:13.193" v="1739"/>
          <ac:picMkLst>
            <pc:docMk/>
            <pc:sldMk cId="1458326699" sldId="275"/>
            <ac:picMk id="5" creationId="{D58894A3-3BBF-489A-7E9F-36FC5619CDC2}"/>
          </ac:picMkLst>
        </pc:picChg>
        <pc:picChg chg="add mod">
          <ac:chgData name="Lorenzo Bellotta" userId="e51e8f5264294de1" providerId="LiveId" clId="{BF3BD294-B7C9-4D2D-973E-7FBC783E815D}" dt="2025-06-03T17:45:11.117" v="1950" actId="167"/>
          <ac:picMkLst>
            <pc:docMk/>
            <pc:sldMk cId="1458326699" sldId="275"/>
            <ac:picMk id="6" creationId="{BA1FEEFC-2ACF-A09A-C916-45A477C19693}"/>
          </ac:picMkLst>
        </pc:picChg>
      </pc:sldChg>
      <pc:sldChg chg="addSp delSp modSp add mod">
        <pc:chgData name="Lorenzo Bellotta" userId="e51e8f5264294de1" providerId="LiveId" clId="{BF3BD294-B7C9-4D2D-973E-7FBC783E815D}" dt="2025-06-03T20:42:45.181" v="1993" actId="20577"/>
        <pc:sldMkLst>
          <pc:docMk/>
          <pc:sldMk cId="379011316" sldId="276"/>
        </pc:sldMkLst>
        <pc:spChg chg="mod">
          <ac:chgData name="Lorenzo Bellotta" userId="e51e8f5264294de1" providerId="LiveId" clId="{BF3BD294-B7C9-4D2D-973E-7FBC783E815D}" dt="2025-06-03T17:43:03.011" v="1927" actId="207"/>
          <ac:spMkLst>
            <pc:docMk/>
            <pc:sldMk cId="379011316" sldId="276"/>
            <ac:spMk id="4" creationId="{23DDE551-31D9-D9AD-3BB5-6C085017D535}"/>
          </ac:spMkLst>
        </pc:spChg>
        <pc:spChg chg="mod">
          <ac:chgData name="Lorenzo Bellotta" userId="e51e8f5264294de1" providerId="LiveId" clId="{BF3BD294-B7C9-4D2D-973E-7FBC783E815D}" dt="2025-06-03T20:42:45.181" v="1993" actId="20577"/>
          <ac:spMkLst>
            <pc:docMk/>
            <pc:sldMk cId="379011316" sldId="276"/>
            <ac:spMk id="7" creationId="{0659BC34-2996-8E79-42A7-2D6349900F1D}"/>
          </ac:spMkLst>
        </pc:spChg>
        <pc:grpChg chg="mod">
          <ac:chgData name="Lorenzo Bellotta" userId="e51e8f5264294de1" providerId="LiveId" clId="{BF3BD294-B7C9-4D2D-973E-7FBC783E815D}" dt="2025-06-03T17:09:56.730" v="1463" actId="1076"/>
          <ac:grpSpMkLst>
            <pc:docMk/>
            <pc:sldMk cId="379011316" sldId="276"/>
            <ac:grpSpMk id="2" creationId="{2E1B8295-95B6-08AC-9472-8B84865CB8C5}"/>
          </ac:grpSpMkLst>
        </pc:grpChg>
        <pc:picChg chg="add mod">
          <ac:chgData name="Lorenzo Bellotta" userId="e51e8f5264294de1" providerId="LiveId" clId="{BF3BD294-B7C9-4D2D-973E-7FBC783E815D}" dt="2025-06-03T17:25:16.683" v="1741"/>
          <ac:picMkLst>
            <pc:docMk/>
            <pc:sldMk cId="379011316" sldId="276"/>
            <ac:picMk id="5" creationId="{2EF04FA9-B472-0760-345B-0203BC10C9AA}"/>
          </ac:picMkLst>
        </pc:picChg>
      </pc:sldChg>
      <pc:sldChg chg="addSp delSp modSp add mod">
        <pc:chgData name="Lorenzo Bellotta" userId="e51e8f5264294de1" providerId="LiveId" clId="{BF3BD294-B7C9-4D2D-973E-7FBC783E815D}" dt="2025-06-03T20:42:48.190" v="1994" actId="20577"/>
        <pc:sldMkLst>
          <pc:docMk/>
          <pc:sldMk cId="2284079553" sldId="277"/>
        </pc:sldMkLst>
        <pc:spChg chg="mod">
          <ac:chgData name="Lorenzo Bellotta" userId="e51e8f5264294de1" providerId="LiveId" clId="{BF3BD294-B7C9-4D2D-973E-7FBC783E815D}" dt="2025-06-03T17:43:06.410" v="1928" actId="207"/>
          <ac:spMkLst>
            <pc:docMk/>
            <pc:sldMk cId="2284079553" sldId="277"/>
            <ac:spMk id="4" creationId="{A3E981C9-DAA5-08AE-744C-27E1CAE28219}"/>
          </ac:spMkLst>
        </pc:spChg>
        <pc:spChg chg="mod">
          <ac:chgData name="Lorenzo Bellotta" userId="e51e8f5264294de1" providerId="LiveId" clId="{BF3BD294-B7C9-4D2D-973E-7FBC783E815D}" dt="2025-06-03T20:42:48.190" v="1994" actId="20577"/>
          <ac:spMkLst>
            <pc:docMk/>
            <pc:sldMk cId="2284079553" sldId="277"/>
            <ac:spMk id="7" creationId="{0B72BA0D-897A-0390-A6EE-00B133AADEAD}"/>
          </ac:spMkLst>
        </pc:spChg>
        <pc:grpChg chg="mod">
          <ac:chgData name="Lorenzo Bellotta" userId="e51e8f5264294de1" providerId="LiveId" clId="{BF3BD294-B7C9-4D2D-973E-7FBC783E815D}" dt="2025-06-03T17:10:29.796" v="1475" actId="1076"/>
          <ac:grpSpMkLst>
            <pc:docMk/>
            <pc:sldMk cId="2284079553" sldId="277"/>
            <ac:grpSpMk id="2" creationId="{A9173276-8F8D-C85E-8C69-596ABEF1CE54}"/>
          </ac:grpSpMkLst>
        </pc:grpChg>
        <pc:picChg chg="add mod">
          <ac:chgData name="Lorenzo Bellotta" userId="e51e8f5264294de1" providerId="LiveId" clId="{BF3BD294-B7C9-4D2D-973E-7FBC783E815D}" dt="2025-06-03T17:25:20.302" v="1743"/>
          <ac:picMkLst>
            <pc:docMk/>
            <pc:sldMk cId="2284079553" sldId="277"/>
            <ac:picMk id="6" creationId="{4EF66BE6-2C52-7621-B365-DFE427565345}"/>
          </ac:picMkLst>
        </pc:picChg>
      </pc:sldChg>
      <pc:sldChg chg="addSp delSp modSp add mod">
        <pc:chgData name="Lorenzo Bellotta" userId="e51e8f5264294de1" providerId="LiveId" clId="{BF3BD294-B7C9-4D2D-973E-7FBC783E815D}" dt="2025-06-03T18:44:06.463" v="1979" actId="14100"/>
        <pc:sldMkLst>
          <pc:docMk/>
          <pc:sldMk cId="2017022057" sldId="278"/>
        </pc:sldMkLst>
        <pc:spChg chg="mod topLvl">
          <ac:chgData name="Lorenzo Bellotta" userId="e51e8f5264294de1" providerId="LiveId" clId="{BF3BD294-B7C9-4D2D-973E-7FBC783E815D}" dt="2025-06-03T18:43:58.442" v="1977" actId="1076"/>
          <ac:spMkLst>
            <pc:docMk/>
            <pc:sldMk cId="2017022057" sldId="278"/>
            <ac:spMk id="4" creationId="{F71A8B7E-B2CE-02D4-DCA9-261CE7323323}"/>
          </ac:spMkLst>
        </pc:spChg>
        <pc:picChg chg="add mod ord">
          <ac:chgData name="Lorenzo Bellotta" userId="e51e8f5264294de1" providerId="LiveId" clId="{BF3BD294-B7C9-4D2D-973E-7FBC783E815D}" dt="2025-06-03T18:44:06.463" v="1979" actId="14100"/>
          <ac:picMkLst>
            <pc:docMk/>
            <pc:sldMk cId="2017022057" sldId="278"/>
            <ac:picMk id="5" creationId="{681539F8-C5E9-9811-5D25-439332DD0536}"/>
          </ac:picMkLst>
        </pc:picChg>
        <pc:picChg chg="add mod">
          <ac:chgData name="Lorenzo Bellotta" userId="e51e8f5264294de1" providerId="LiveId" clId="{BF3BD294-B7C9-4D2D-973E-7FBC783E815D}" dt="2025-06-03T18:44:02.231" v="1978" actId="1076"/>
          <ac:picMkLst>
            <pc:docMk/>
            <pc:sldMk cId="2017022057" sldId="278"/>
            <ac:picMk id="10" creationId="{D4798581-5942-387B-B8D2-85DBBBD6FB69}"/>
          </ac:picMkLst>
        </pc:picChg>
        <pc:picChg chg="add mod">
          <ac:chgData name="Lorenzo Bellotta" userId="e51e8f5264294de1" providerId="LiveId" clId="{BF3BD294-B7C9-4D2D-973E-7FBC783E815D}" dt="2025-06-03T17:25:39.675" v="1767" actId="1038"/>
          <ac:picMkLst>
            <pc:docMk/>
            <pc:sldMk cId="2017022057" sldId="278"/>
            <ac:picMk id="12" creationId="{5A86E8FC-2091-288B-4C12-F84D458B90D2}"/>
          </ac:picMkLst>
        </pc:picChg>
        <pc:picChg chg="add mod">
          <ac:chgData name="Lorenzo Bellotta" userId="e51e8f5264294de1" providerId="LiveId" clId="{BF3BD294-B7C9-4D2D-973E-7FBC783E815D}" dt="2025-06-03T17:47:01.992" v="1965" actId="167"/>
          <ac:picMkLst>
            <pc:docMk/>
            <pc:sldMk cId="2017022057" sldId="278"/>
            <ac:picMk id="13" creationId="{ABD6AC60-0196-FF80-B5A5-7D36F3268B0F}"/>
          </ac:picMkLst>
        </pc:picChg>
      </pc:sldChg>
      <pc:sldChg chg="addSp delSp modSp add mod">
        <pc:chgData name="Lorenzo Bellotta" userId="e51e8f5264294de1" providerId="LiveId" clId="{BF3BD294-B7C9-4D2D-973E-7FBC783E815D}" dt="2025-06-04T06:38:14.233" v="1999" actId="1076"/>
        <pc:sldMkLst>
          <pc:docMk/>
          <pc:sldMk cId="1522185498" sldId="279"/>
        </pc:sldMkLst>
        <pc:spChg chg="mod">
          <ac:chgData name="Lorenzo Bellotta" userId="e51e8f5264294de1" providerId="LiveId" clId="{BF3BD294-B7C9-4D2D-973E-7FBC783E815D}" dt="2025-06-03T18:43:53.977" v="1975" actId="1076"/>
          <ac:spMkLst>
            <pc:docMk/>
            <pc:sldMk cId="1522185498" sldId="279"/>
            <ac:spMk id="4" creationId="{7261B7BC-4799-BF54-D056-0CEFFB8F3B86}"/>
          </ac:spMkLst>
        </pc:spChg>
        <pc:picChg chg="add mod">
          <ac:chgData name="Lorenzo Bellotta" userId="e51e8f5264294de1" providerId="LiveId" clId="{BF3BD294-B7C9-4D2D-973E-7FBC783E815D}" dt="2025-06-04T06:38:09.653" v="1998" actId="1076"/>
          <ac:picMkLst>
            <pc:docMk/>
            <pc:sldMk cId="1522185498" sldId="279"/>
            <ac:picMk id="2" creationId="{0934D9E3-9271-C29D-A650-807FE8EDB15C}"/>
          </ac:picMkLst>
        </pc:picChg>
        <pc:picChg chg="add mod">
          <ac:chgData name="Lorenzo Bellotta" userId="e51e8f5264294de1" providerId="LiveId" clId="{BF3BD294-B7C9-4D2D-973E-7FBC783E815D}" dt="2025-06-03T17:25:46.642" v="1769"/>
          <ac:picMkLst>
            <pc:docMk/>
            <pc:sldMk cId="1522185498" sldId="279"/>
            <ac:picMk id="3" creationId="{A310E13D-3E77-7533-FCA3-80F882171CCC}"/>
          </ac:picMkLst>
        </pc:picChg>
        <pc:picChg chg="add mod">
          <ac:chgData name="Lorenzo Bellotta" userId="e51e8f5264294de1" providerId="LiveId" clId="{BF3BD294-B7C9-4D2D-973E-7FBC783E815D}" dt="2025-06-03T17:47:19.088" v="1967" actId="167"/>
          <ac:picMkLst>
            <pc:docMk/>
            <pc:sldMk cId="1522185498" sldId="279"/>
            <ac:picMk id="6" creationId="{2661C90B-CB5E-277F-F99F-516B8C2D1151}"/>
          </ac:picMkLst>
        </pc:picChg>
        <pc:picChg chg="add mod">
          <ac:chgData name="Lorenzo Bellotta" userId="e51e8f5264294de1" providerId="LiveId" clId="{BF3BD294-B7C9-4D2D-973E-7FBC783E815D}" dt="2025-06-04T06:38:14.233" v="1999" actId="1076"/>
          <ac:picMkLst>
            <pc:docMk/>
            <pc:sldMk cId="1522185498" sldId="279"/>
            <ac:picMk id="7" creationId="{26EACD30-2C51-B52E-12D4-21F5AE4E5D45}"/>
          </ac:picMkLst>
        </pc:picChg>
      </pc:sldChg>
      <pc:sldMasterChg chg="add del addSldLayout delSldLayout">
        <pc:chgData name="Lorenzo Bellotta" userId="e51e8f5264294de1" providerId="LiveId" clId="{BF3BD294-B7C9-4D2D-973E-7FBC783E815D}" dt="2025-06-03T16:19:18.454" v="118" actId="26606"/>
        <pc:sldMasterMkLst>
          <pc:docMk/>
          <pc:sldMasterMk cId="707012548" sldId="2147483648"/>
        </pc:sldMasterMkLst>
        <pc:sldLayoutChg chg="add del">
          <pc:chgData name="Lorenzo Bellotta" userId="e51e8f5264294de1" providerId="LiveId" clId="{BF3BD294-B7C9-4D2D-973E-7FBC783E815D}" dt="2025-06-03T16:19:18.454" v="118" actId="26606"/>
          <pc:sldLayoutMkLst>
            <pc:docMk/>
            <pc:sldMasterMk cId="707012548" sldId="2147483648"/>
            <pc:sldLayoutMk cId="4045215788" sldId="2147483649"/>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2371138639" sldId="2147483650"/>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637284534" sldId="2147483651"/>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357211539" sldId="2147483652"/>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661787803" sldId="2147483653"/>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1745872873" sldId="2147483654"/>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3092754200" sldId="2147483655"/>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1789499813" sldId="2147483656"/>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4225336700" sldId="2147483657"/>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3921739249" sldId="2147483658"/>
          </pc:sldLayoutMkLst>
        </pc:sldLayoutChg>
        <pc:sldLayoutChg chg="add del">
          <pc:chgData name="Lorenzo Bellotta" userId="e51e8f5264294de1" providerId="LiveId" clId="{BF3BD294-B7C9-4D2D-973E-7FBC783E815D}" dt="2025-06-03T16:19:18.454" v="118" actId="26606"/>
          <pc:sldLayoutMkLst>
            <pc:docMk/>
            <pc:sldMasterMk cId="707012548" sldId="2147483648"/>
            <pc:sldLayoutMk cId="2260848894" sldId="2147483659"/>
          </pc:sldLayoutMkLst>
        </pc:sldLayoutChg>
      </pc:sldMasterChg>
      <pc:sldMasterChg chg="add del replId addSldLayout delSldLayout">
        <pc:chgData name="Lorenzo Bellotta" userId="e51e8f5264294de1" providerId="LiveId" clId="{BF3BD294-B7C9-4D2D-973E-7FBC783E815D}" dt="2025-06-03T16:19:14.444" v="116" actId="26606"/>
        <pc:sldMasterMkLst>
          <pc:docMk/>
          <pc:sldMasterMk cId="3752164850" sldId="2147483660"/>
        </pc:sldMasterMkLst>
        <pc:sldLayoutChg chg="add del">
          <pc:chgData name="Lorenzo Bellotta" userId="e51e8f5264294de1" providerId="LiveId" clId="{BF3BD294-B7C9-4D2D-973E-7FBC783E815D}" dt="2025-06-03T16:19:14.444" v="116" actId="26606"/>
          <pc:sldLayoutMkLst>
            <pc:docMk/>
            <pc:sldMasterMk cId="3752164850" sldId="2147483660"/>
            <pc:sldLayoutMk cId="2976034543" sldId="2147483661"/>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130858972" sldId="2147483662"/>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764525664" sldId="2147483663"/>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809368963" sldId="2147483664"/>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1908063440" sldId="2147483665"/>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1687137144" sldId="2147483666"/>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1595313726" sldId="2147483667"/>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610052447" sldId="2147483668"/>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1822089367" sldId="2147483669"/>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2803650393" sldId="2147483670"/>
          </pc:sldLayoutMkLst>
        </pc:sldLayoutChg>
        <pc:sldLayoutChg chg="add del replId">
          <pc:chgData name="Lorenzo Bellotta" userId="e51e8f5264294de1" providerId="LiveId" clId="{BF3BD294-B7C9-4D2D-973E-7FBC783E815D}" dt="2025-06-03T16:19:14.444" v="116" actId="26606"/>
          <pc:sldLayoutMkLst>
            <pc:docMk/>
            <pc:sldMasterMk cId="3752164850" sldId="2147483660"/>
            <pc:sldLayoutMk cId="2566361861" sldId="2147483671"/>
          </pc:sldLayoutMkLst>
        </pc:sldLayoutChg>
      </pc:sldMasterChg>
      <pc:sldMasterChg chg="add del addSldLayout delSldLayout">
        <pc:chgData name="Lorenzo Bellotta" userId="e51e8f5264294de1" providerId="LiveId" clId="{BF3BD294-B7C9-4D2D-973E-7FBC783E815D}" dt="2025-06-03T16:19:18.454" v="118" actId="26606"/>
        <pc:sldMasterMkLst>
          <pc:docMk/>
          <pc:sldMasterMk cId="958025874" sldId="2147483751"/>
        </pc:sldMasterMkLst>
        <pc:sldLayoutChg chg="add del">
          <pc:chgData name="Lorenzo Bellotta" userId="e51e8f5264294de1" providerId="LiveId" clId="{BF3BD294-B7C9-4D2D-973E-7FBC783E815D}" dt="2025-06-03T16:19:18.454" v="118" actId="26606"/>
          <pc:sldLayoutMkLst>
            <pc:docMk/>
            <pc:sldMasterMk cId="958025874" sldId="2147483751"/>
            <pc:sldLayoutMk cId="2160353279" sldId="2147483740"/>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1201267981" sldId="2147483741"/>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850688674" sldId="2147483742"/>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1510477839" sldId="2147483743"/>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3148178040" sldId="2147483744"/>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178351416" sldId="2147483745"/>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843700069" sldId="2147483746"/>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1003631694" sldId="2147483747"/>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258082639" sldId="2147483748"/>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2251365030" sldId="2147483749"/>
          </pc:sldLayoutMkLst>
        </pc:sldLayoutChg>
        <pc:sldLayoutChg chg="add del">
          <pc:chgData name="Lorenzo Bellotta" userId="e51e8f5264294de1" providerId="LiveId" clId="{BF3BD294-B7C9-4D2D-973E-7FBC783E815D}" dt="2025-06-03T16:19:18.454" v="118" actId="26606"/>
          <pc:sldLayoutMkLst>
            <pc:docMk/>
            <pc:sldMasterMk cId="958025874" sldId="2147483751"/>
            <pc:sldLayoutMk cId="151751718" sldId="2147483750"/>
          </pc:sldLayoutMkLst>
        </pc:sldLayoutChg>
      </pc:sldMasterChg>
    </pc:docChg>
  </pc:docChgLst>
  <pc:docChgLst>
    <pc:chgData name="Lorenzo Bellotta" userId="e51e8f5264294de1" providerId="LiveId" clId="{3B452E4F-B306-4AA1-A91C-8A666AE86EE8}"/>
    <pc:docChg chg="undo custSel addSld delSld modSld modMainMaster addSection modSection">
      <pc:chgData name="Lorenzo Bellotta" userId="e51e8f5264294de1" providerId="LiveId" clId="{3B452E4F-B306-4AA1-A91C-8A666AE86EE8}" dt="2025-06-05T06:24:59.223" v="872"/>
      <pc:docMkLst>
        <pc:docMk/>
      </pc:docMkLst>
      <pc:sldChg chg="modTransition">
        <pc:chgData name="Lorenzo Bellotta" userId="e51e8f5264294de1" providerId="LiveId" clId="{3B452E4F-B306-4AA1-A91C-8A666AE86EE8}" dt="2025-06-05T06:24:59.223" v="872"/>
        <pc:sldMkLst>
          <pc:docMk/>
          <pc:sldMk cId="30368077" sldId="256"/>
        </pc:sldMkLst>
      </pc:sldChg>
      <pc:sldChg chg="add del modTransition">
        <pc:chgData name="Lorenzo Bellotta" userId="e51e8f5264294de1" providerId="LiveId" clId="{3B452E4F-B306-4AA1-A91C-8A666AE86EE8}" dt="2025-06-04T15:03:04.917" v="295" actId="47"/>
        <pc:sldMkLst>
          <pc:docMk/>
          <pc:sldMk cId="1048710854" sldId="257"/>
        </pc:sldMkLst>
      </pc:sldChg>
      <pc:sldChg chg="addSp modSp mod modTransition">
        <pc:chgData name="Lorenzo Bellotta" userId="e51e8f5264294de1" providerId="LiveId" clId="{3B452E4F-B306-4AA1-A91C-8A666AE86EE8}" dt="2025-06-05T06:24:59.223" v="872"/>
        <pc:sldMkLst>
          <pc:docMk/>
          <pc:sldMk cId="2436074569" sldId="258"/>
        </pc:sldMkLst>
        <pc:spChg chg="add mod">
          <ac:chgData name="Lorenzo Bellotta" userId="e51e8f5264294de1" providerId="LiveId" clId="{3B452E4F-B306-4AA1-A91C-8A666AE86EE8}" dt="2025-06-05T06:12:56.036" v="675" actId="1076"/>
          <ac:spMkLst>
            <pc:docMk/>
            <pc:sldMk cId="2436074569" sldId="258"/>
            <ac:spMk id="3" creationId="{53340C65-4AB5-07D7-B1FD-494EF178C565}"/>
          </ac:spMkLst>
        </pc:spChg>
        <pc:spChg chg="mod">
          <ac:chgData name="Lorenzo Bellotta" userId="e51e8f5264294de1" providerId="LiveId" clId="{3B452E4F-B306-4AA1-A91C-8A666AE86EE8}" dt="2025-06-04T14:16:39.146" v="3"/>
          <ac:spMkLst>
            <pc:docMk/>
            <pc:sldMk cId="2436074569" sldId="258"/>
            <ac:spMk id="4" creationId="{1181D45D-A348-3ECF-4C52-FA3C2D8C0248}"/>
          </ac:spMkLst>
        </pc:spChg>
        <pc:spChg chg="mod">
          <ac:chgData name="Lorenzo Bellotta" userId="e51e8f5264294de1" providerId="LiveId" clId="{3B452E4F-B306-4AA1-A91C-8A666AE86EE8}" dt="2025-06-04T14:34:32.057" v="243" actId="948"/>
          <ac:spMkLst>
            <pc:docMk/>
            <pc:sldMk cId="2436074569" sldId="258"/>
            <ac:spMk id="7" creationId="{6F02D194-2D7A-94A2-CBEF-CC1DF26D47D5}"/>
          </ac:spMkLst>
        </pc:spChg>
        <pc:grpChg chg="mod">
          <ac:chgData name="Lorenzo Bellotta" userId="e51e8f5264294de1" providerId="LiveId" clId="{3B452E4F-B306-4AA1-A91C-8A666AE86EE8}" dt="2025-06-04T14:37:20.226" v="276" actId="1076"/>
          <ac:grpSpMkLst>
            <pc:docMk/>
            <pc:sldMk cId="2436074569" sldId="258"/>
            <ac:grpSpMk id="2" creationId="{CA605CE7-A75E-45E2-381E-6315A84F65DB}"/>
          </ac:grpSpMkLst>
        </pc:grpChg>
      </pc:sldChg>
      <pc:sldChg chg="addSp delSp modSp mod modTransition">
        <pc:chgData name="Lorenzo Bellotta" userId="e51e8f5264294de1" providerId="LiveId" clId="{3B452E4F-B306-4AA1-A91C-8A666AE86EE8}" dt="2025-06-05T06:24:59.223" v="872"/>
        <pc:sldMkLst>
          <pc:docMk/>
          <pc:sldMk cId="992555194" sldId="259"/>
        </pc:sldMkLst>
        <pc:spChg chg="mod">
          <ac:chgData name="Lorenzo Bellotta" userId="e51e8f5264294de1" providerId="LiveId" clId="{3B452E4F-B306-4AA1-A91C-8A666AE86EE8}" dt="2025-06-04T14:16:51.940" v="5"/>
          <ac:spMkLst>
            <pc:docMk/>
            <pc:sldMk cId="992555194" sldId="259"/>
            <ac:spMk id="4" creationId="{3DB698D7-E6CF-39E4-6303-A8520B09B713}"/>
          </ac:spMkLst>
        </pc:spChg>
        <pc:spChg chg="add mod">
          <ac:chgData name="Lorenzo Bellotta" userId="e51e8f5264294de1" providerId="LiveId" clId="{3B452E4F-B306-4AA1-A91C-8A666AE86EE8}" dt="2025-06-05T06:13:28.593" v="713" actId="1076"/>
          <ac:spMkLst>
            <pc:docMk/>
            <pc:sldMk cId="992555194" sldId="259"/>
            <ac:spMk id="5" creationId="{F199832F-8B9B-2FDC-BF7F-F02F915EEE53}"/>
          </ac:spMkLst>
        </pc:spChg>
        <pc:spChg chg="mod">
          <ac:chgData name="Lorenzo Bellotta" userId="e51e8f5264294de1" providerId="LiveId" clId="{3B452E4F-B306-4AA1-A91C-8A666AE86EE8}" dt="2025-06-04T14:34:24.172" v="242" actId="948"/>
          <ac:spMkLst>
            <pc:docMk/>
            <pc:sldMk cId="992555194" sldId="259"/>
            <ac:spMk id="7" creationId="{288B4D47-CF6F-AF31-3BB5-3DF0148ED4F7}"/>
          </ac:spMkLst>
        </pc:spChg>
        <pc:spChg chg="add mod">
          <ac:chgData name="Lorenzo Bellotta" userId="e51e8f5264294de1" providerId="LiveId" clId="{3B452E4F-B306-4AA1-A91C-8A666AE86EE8}" dt="2025-06-05T06:13:51.321" v="745"/>
          <ac:spMkLst>
            <pc:docMk/>
            <pc:sldMk cId="992555194" sldId="259"/>
            <ac:spMk id="8" creationId="{62B650E4-03ED-2CB6-C675-4222A4CF9E7A}"/>
          </ac:spMkLst>
        </pc:spChg>
        <pc:grpChg chg="mod">
          <ac:chgData name="Lorenzo Bellotta" userId="e51e8f5264294de1" providerId="LiveId" clId="{3B452E4F-B306-4AA1-A91C-8A666AE86EE8}" dt="2025-06-04T14:37:24.120" v="277" actId="1076"/>
          <ac:grpSpMkLst>
            <pc:docMk/>
            <pc:sldMk cId="992555194" sldId="259"/>
            <ac:grpSpMk id="2" creationId="{5942766C-1BCA-C0A2-BF49-8EF27691E205}"/>
          </ac:grpSpMkLst>
        </pc:grpChg>
        <pc:picChg chg="add mod ord">
          <ac:chgData name="Lorenzo Bellotta" userId="e51e8f5264294de1" providerId="LiveId" clId="{3B452E4F-B306-4AA1-A91C-8A666AE86EE8}" dt="2025-06-04T14:22:56.509" v="96" actId="167"/>
          <ac:picMkLst>
            <pc:docMk/>
            <pc:sldMk cId="992555194" sldId="259"/>
            <ac:picMk id="3" creationId="{0EB06238-76A9-8B2B-521E-6BD30826033B}"/>
          </ac:picMkLst>
        </pc:picChg>
        <pc:picChg chg="del">
          <ac:chgData name="Lorenzo Bellotta" userId="e51e8f5264294de1" providerId="LiveId" clId="{3B452E4F-B306-4AA1-A91C-8A666AE86EE8}" dt="2025-06-04T14:22:54.305" v="94" actId="478"/>
          <ac:picMkLst>
            <pc:docMk/>
            <pc:sldMk cId="992555194" sldId="259"/>
            <ac:picMk id="13" creationId="{F2ADE4E2-F5C9-C3F4-C4FC-31FE3F8AE213}"/>
          </ac:picMkLst>
        </pc:picChg>
      </pc:sldChg>
      <pc:sldChg chg="addSp delSp modSp mod modTransition">
        <pc:chgData name="Lorenzo Bellotta" userId="e51e8f5264294de1" providerId="LiveId" clId="{3B452E4F-B306-4AA1-A91C-8A666AE86EE8}" dt="2025-06-05T06:24:59.223" v="872"/>
        <pc:sldMkLst>
          <pc:docMk/>
          <pc:sldMk cId="2207340230" sldId="260"/>
        </pc:sldMkLst>
        <pc:spChg chg="add mod">
          <ac:chgData name="Lorenzo Bellotta" userId="e51e8f5264294de1" providerId="LiveId" clId="{3B452E4F-B306-4AA1-A91C-8A666AE86EE8}" dt="2025-06-05T06:13:50.184" v="744" actId="1076"/>
          <ac:spMkLst>
            <pc:docMk/>
            <pc:sldMk cId="2207340230" sldId="260"/>
            <ac:spMk id="3" creationId="{08159627-F3A5-3571-5F9F-E521678AAE97}"/>
          </ac:spMkLst>
        </pc:spChg>
        <pc:spChg chg="mod">
          <ac:chgData name="Lorenzo Bellotta" userId="e51e8f5264294de1" providerId="LiveId" clId="{3B452E4F-B306-4AA1-A91C-8A666AE86EE8}" dt="2025-06-04T14:17:48.762" v="28"/>
          <ac:spMkLst>
            <pc:docMk/>
            <pc:sldMk cId="2207340230" sldId="260"/>
            <ac:spMk id="4" creationId="{0DB23583-0F9F-815A-D85C-239B387BBDCA}"/>
          </ac:spMkLst>
        </pc:spChg>
        <pc:spChg chg="mod">
          <ac:chgData name="Lorenzo Bellotta" userId="e51e8f5264294de1" providerId="LiveId" clId="{3B452E4F-B306-4AA1-A91C-8A666AE86EE8}" dt="2025-06-04T14:34:15.574" v="241" actId="948"/>
          <ac:spMkLst>
            <pc:docMk/>
            <pc:sldMk cId="2207340230" sldId="260"/>
            <ac:spMk id="7" creationId="{F54F70F1-7AB3-5255-B557-B9CB5E3E6318}"/>
          </ac:spMkLst>
        </pc:spChg>
        <pc:spChg chg="add del">
          <ac:chgData name="Lorenzo Bellotta" userId="e51e8f5264294de1" providerId="LiveId" clId="{3B452E4F-B306-4AA1-A91C-8A666AE86EE8}" dt="2025-06-04T14:17:25.660" v="10" actId="22"/>
          <ac:spMkLst>
            <pc:docMk/>
            <pc:sldMk cId="2207340230" sldId="260"/>
            <ac:spMk id="8" creationId="{38C008EF-CE7F-806A-7B29-F064ABFFE51A}"/>
          </ac:spMkLst>
        </pc:spChg>
        <pc:grpChg chg="mod">
          <ac:chgData name="Lorenzo Bellotta" userId="e51e8f5264294de1" providerId="LiveId" clId="{3B452E4F-B306-4AA1-A91C-8A666AE86EE8}" dt="2025-06-04T14:37:28.765" v="278" actId="1076"/>
          <ac:grpSpMkLst>
            <pc:docMk/>
            <pc:sldMk cId="2207340230" sldId="260"/>
            <ac:grpSpMk id="2" creationId="{9DBEE7C5-E530-6018-C263-2A213A1DAB8B}"/>
          </ac:grpSpMkLst>
        </pc:grpChg>
        <pc:picChg chg="mod">
          <ac:chgData name="Lorenzo Bellotta" userId="e51e8f5264294de1" providerId="LiveId" clId="{3B452E4F-B306-4AA1-A91C-8A666AE86EE8}" dt="2025-06-04T14:19:53.542" v="65" actId="1076"/>
          <ac:picMkLst>
            <pc:docMk/>
            <pc:sldMk cId="2207340230" sldId="260"/>
            <ac:picMk id="6" creationId="{6AEB3F7F-0CC3-BE48-760E-3523BF8A42A4}"/>
          </ac:picMkLst>
        </pc:picChg>
      </pc:sldChg>
      <pc:sldChg chg="addSp delSp modSp modTransition">
        <pc:chgData name="Lorenzo Bellotta" userId="e51e8f5264294de1" providerId="LiveId" clId="{3B452E4F-B306-4AA1-A91C-8A666AE86EE8}" dt="2025-06-05T06:24:59.223" v="872"/>
        <pc:sldMkLst>
          <pc:docMk/>
          <pc:sldMk cId="1181720338" sldId="261"/>
        </pc:sldMkLst>
        <pc:picChg chg="add mod">
          <ac:chgData name="Lorenzo Bellotta" userId="e51e8f5264294de1" providerId="LiveId" clId="{3B452E4F-B306-4AA1-A91C-8A666AE86EE8}" dt="2025-06-04T14:31:42.167" v="233" actId="167"/>
          <ac:picMkLst>
            <pc:docMk/>
            <pc:sldMk cId="1181720338" sldId="261"/>
            <ac:picMk id="2" creationId="{147799D4-DB16-F4D1-A683-DC38EB593260}"/>
          </ac:picMkLst>
        </pc:picChg>
        <pc:picChg chg="del">
          <ac:chgData name="Lorenzo Bellotta" userId="e51e8f5264294de1" providerId="LiveId" clId="{3B452E4F-B306-4AA1-A91C-8A666AE86EE8}" dt="2025-06-04T14:31:40.405" v="231" actId="478"/>
          <ac:picMkLst>
            <pc:docMk/>
            <pc:sldMk cId="1181720338" sldId="261"/>
            <ac:picMk id="10" creationId="{041C8FF3-58AB-CFDB-E84F-2806DDB99A02}"/>
          </ac:picMkLst>
        </pc:picChg>
      </pc:sldChg>
      <pc:sldChg chg="addSp modSp mod modTransition">
        <pc:chgData name="Lorenzo Bellotta" userId="e51e8f5264294de1" providerId="LiveId" clId="{3B452E4F-B306-4AA1-A91C-8A666AE86EE8}" dt="2025-06-05T06:24:59.223" v="872"/>
        <pc:sldMkLst>
          <pc:docMk/>
          <pc:sldMk cId="1241602268" sldId="262"/>
        </pc:sldMkLst>
        <pc:spChg chg="add mod">
          <ac:chgData name="Lorenzo Bellotta" userId="e51e8f5264294de1" providerId="LiveId" clId="{3B452E4F-B306-4AA1-A91C-8A666AE86EE8}" dt="2025-06-05T06:13:55.852" v="746"/>
          <ac:spMkLst>
            <pc:docMk/>
            <pc:sldMk cId="1241602268" sldId="262"/>
            <ac:spMk id="3" creationId="{A62FA427-6CC0-3AD0-9DCD-5414F44444E3}"/>
          </ac:spMkLst>
        </pc:spChg>
        <pc:spChg chg="mod">
          <ac:chgData name="Lorenzo Bellotta" userId="e51e8f5264294de1" providerId="LiveId" clId="{3B452E4F-B306-4AA1-A91C-8A666AE86EE8}" dt="2025-06-04T14:18:45.252" v="46"/>
          <ac:spMkLst>
            <pc:docMk/>
            <pc:sldMk cId="1241602268" sldId="262"/>
            <ac:spMk id="4" creationId="{90C3E84D-3943-8808-57DC-61AD5010CD65}"/>
          </ac:spMkLst>
        </pc:spChg>
        <pc:spChg chg="mod">
          <ac:chgData name="Lorenzo Bellotta" userId="e51e8f5264294de1" providerId="LiveId" clId="{3B452E4F-B306-4AA1-A91C-8A666AE86EE8}" dt="2025-06-04T14:34:05.457" v="240" actId="948"/>
          <ac:spMkLst>
            <pc:docMk/>
            <pc:sldMk cId="1241602268" sldId="262"/>
            <ac:spMk id="7" creationId="{AF1AB211-4763-2B0D-CF15-AAD58295CD2A}"/>
          </ac:spMkLst>
        </pc:spChg>
        <pc:grpChg chg="mod">
          <ac:chgData name="Lorenzo Bellotta" userId="e51e8f5264294de1" providerId="LiveId" clId="{3B452E4F-B306-4AA1-A91C-8A666AE86EE8}" dt="2025-06-04T14:37:32.746" v="279" actId="1076"/>
          <ac:grpSpMkLst>
            <pc:docMk/>
            <pc:sldMk cId="1241602268" sldId="262"/>
            <ac:grpSpMk id="2" creationId="{062589D3-4078-127A-9EA4-12D4243AB2E2}"/>
          </ac:grpSpMkLst>
        </pc:grpChg>
        <pc:picChg chg="mod">
          <ac:chgData name="Lorenzo Bellotta" userId="e51e8f5264294de1" providerId="LiveId" clId="{3B452E4F-B306-4AA1-A91C-8A666AE86EE8}" dt="2025-06-04T14:37:42.536" v="281" actId="1076"/>
          <ac:picMkLst>
            <pc:docMk/>
            <pc:sldMk cId="1241602268" sldId="262"/>
            <ac:picMk id="19458" creationId="{688CB2A5-63DB-7C36-7B47-31757535999F}"/>
          </ac:picMkLst>
        </pc:picChg>
      </pc:sldChg>
      <pc:sldChg chg="modTransition">
        <pc:chgData name="Lorenzo Bellotta" userId="e51e8f5264294de1" providerId="LiveId" clId="{3B452E4F-B306-4AA1-A91C-8A666AE86EE8}" dt="2025-06-05T06:24:59.223" v="872"/>
        <pc:sldMkLst>
          <pc:docMk/>
          <pc:sldMk cId="179387966" sldId="263"/>
        </pc:sldMkLst>
      </pc:sldChg>
      <pc:sldChg chg="addSp delSp modSp mod modTransition">
        <pc:chgData name="Lorenzo Bellotta" userId="e51e8f5264294de1" providerId="LiveId" clId="{3B452E4F-B306-4AA1-A91C-8A666AE86EE8}" dt="2025-06-05T06:24:59.223" v="872"/>
        <pc:sldMkLst>
          <pc:docMk/>
          <pc:sldMk cId="3422080247" sldId="264"/>
        </pc:sldMkLst>
        <pc:spChg chg="add mod">
          <ac:chgData name="Lorenzo Bellotta" userId="e51e8f5264294de1" providerId="LiveId" clId="{3B452E4F-B306-4AA1-A91C-8A666AE86EE8}" dt="2025-06-05T06:14:34.676" v="764" actId="1076"/>
          <ac:spMkLst>
            <pc:docMk/>
            <pc:sldMk cId="3422080247" sldId="264"/>
            <ac:spMk id="3" creationId="{8FDAD161-7AA7-C95A-55E8-222FA680422E}"/>
          </ac:spMkLst>
        </pc:spChg>
        <pc:spChg chg="mod">
          <ac:chgData name="Lorenzo Bellotta" userId="e51e8f5264294de1" providerId="LiveId" clId="{3B452E4F-B306-4AA1-A91C-8A666AE86EE8}" dt="2025-06-04T14:19:07.192" v="53"/>
          <ac:spMkLst>
            <pc:docMk/>
            <pc:sldMk cId="3422080247" sldId="264"/>
            <ac:spMk id="4" creationId="{02C16268-1D16-117D-EF4E-3A956D5B5E92}"/>
          </ac:spMkLst>
        </pc:spChg>
        <pc:spChg chg="mod">
          <ac:chgData name="Lorenzo Bellotta" userId="e51e8f5264294de1" providerId="LiveId" clId="{3B452E4F-B306-4AA1-A91C-8A666AE86EE8}" dt="2025-06-04T14:34:40.572" v="244" actId="108"/>
          <ac:spMkLst>
            <pc:docMk/>
            <pc:sldMk cId="3422080247" sldId="264"/>
            <ac:spMk id="7" creationId="{21540B47-4488-B68F-0151-556931C6158C}"/>
          </ac:spMkLst>
        </pc:spChg>
        <pc:grpChg chg="mod">
          <ac:chgData name="Lorenzo Bellotta" userId="e51e8f5264294de1" providerId="LiveId" clId="{3B452E4F-B306-4AA1-A91C-8A666AE86EE8}" dt="2025-06-04T14:37:53.174" v="282" actId="1076"/>
          <ac:grpSpMkLst>
            <pc:docMk/>
            <pc:sldMk cId="3422080247" sldId="264"/>
            <ac:grpSpMk id="2" creationId="{E4D0ED34-7120-8BF7-2E56-026EB4B518D8}"/>
          </ac:grpSpMkLst>
        </pc:grpChg>
        <pc:picChg chg="add mod">
          <ac:chgData name="Lorenzo Bellotta" userId="e51e8f5264294de1" providerId="LiveId" clId="{3B452E4F-B306-4AA1-A91C-8A666AE86EE8}" dt="2025-06-05T06:17:37.408" v="816"/>
          <ac:picMkLst>
            <pc:docMk/>
            <pc:sldMk cId="3422080247" sldId="264"/>
            <ac:picMk id="6" creationId="{C5F3021D-AE2C-5FE5-3766-327588A8192B}"/>
          </ac:picMkLst>
        </pc:picChg>
        <pc:picChg chg="add mod">
          <ac:chgData name="Lorenzo Bellotta" userId="e51e8f5264294de1" providerId="LiveId" clId="{3B452E4F-B306-4AA1-A91C-8A666AE86EE8}" dt="2025-06-05T06:17:40.552" v="819" actId="167"/>
          <ac:picMkLst>
            <pc:docMk/>
            <pc:sldMk cId="3422080247" sldId="264"/>
            <ac:picMk id="8" creationId="{AA42694C-61A3-3B4D-48B5-0C5947BFD2B1}"/>
          </ac:picMkLst>
        </pc:picChg>
        <pc:picChg chg="del">
          <ac:chgData name="Lorenzo Bellotta" userId="e51e8f5264294de1" providerId="LiveId" clId="{3B452E4F-B306-4AA1-A91C-8A666AE86EE8}" dt="2025-06-05T06:17:38.317" v="817" actId="478"/>
          <ac:picMkLst>
            <pc:docMk/>
            <pc:sldMk cId="3422080247" sldId="264"/>
            <ac:picMk id="17410" creationId="{B4055D3F-BA40-1ED6-A062-D4930AAEE4B8}"/>
          </ac:picMkLst>
        </pc:picChg>
      </pc:sldChg>
      <pc:sldChg chg="addSp modSp mod modTransition">
        <pc:chgData name="Lorenzo Bellotta" userId="e51e8f5264294de1" providerId="LiveId" clId="{3B452E4F-B306-4AA1-A91C-8A666AE86EE8}" dt="2025-06-05T06:24:59.223" v="872"/>
        <pc:sldMkLst>
          <pc:docMk/>
          <pc:sldMk cId="3335298683" sldId="265"/>
        </pc:sldMkLst>
        <pc:spChg chg="add mod">
          <ac:chgData name="Lorenzo Bellotta" userId="e51e8f5264294de1" providerId="LiveId" clId="{3B452E4F-B306-4AA1-A91C-8A666AE86EE8}" dt="2025-06-05T06:14:35.769" v="765"/>
          <ac:spMkLst>
            <pc:docMk/>
            <pc:sldMk cId="3335298683" sldId="265"/>
            <ac:spMk id="3" creationId="{B47F21B5-A6FD-C365-3946-1B705DE2DC00}"/>
          </ac:spMkLst>
        </pc:spChg>
        <pc:spChg chg="mod">
          <ac:chgData name="Lorenzo Bellotta" userId="e51e8f5264294de1" providerId="LiveId" clId="{3B452E4F-B306-4AA1-A91C-8A666AE86EE8}" dt="2025-06-04T14:20:33.770" v="71"/>
          <ac:spMkLst>
            <pc:docMk/>
            <pc:sldMk cId="3335298683" sldId="265"/>
            <ac:spMk id="4" creationId="{169AAABF-3D36-82BA-0EE3-E48AFAD08AD4}"/>
          </ac:spMkLst>
        </pc:spChg>
        <pc:spChg chg="mod">
          <ac:chgData name="Lorenzo Bellotta" userId="e51e8f5264294de1" providerId="LiveId" clId="{3B452E4F-B306-4AA1-A91C-8A666AE86EE8}" dt="2025-06-04T14:34:43.687" v="245" actId="108"/>
          <ac:spMkLst>
            <pc:docMk/>
            <pc:sldMk cId="3335298683" sldId="265"/>
            <ac:spMk id="7" creationId="{0117919C-B9ED-A9E7-451D-0233878C4C2B}"/>
          </ac:spMkLst>
        </pc:spChg>
        <pc:grpChg chg="mod">
          <ac:chgData name="Lorenzo Bellotta" userId="e51e8f5264294de1" providerId="LiveId" clId="{3B452E4F-B306-4AA1-A91C-8A666AE86EE8}" dt="2025-06-04T14:37:57.746" v="283" actId="1076"/>
          <ac:grpSpMkLst>
            <pc:docMk/>
            <pc:sldMk cId="3335298683" sldId="265"/>
            <ac:grpSpMk id="2" creationId="{53BD98A2-685D-FADE-2F8A-C90C441E1C14}"/>
          </ac:grpSpMkLst>
        </pc:grpChg>
      </pc:sldChg>
      <pc:sldChg chg="addSp modSp mod modTransition">
        <pc:chgData name="Lorenzo Bellotta" userId="e51e8f5264294de1" providerId="LiveId" clId="{3B452E4F-B306-4AA1-A91C-8A666AE86EE8}" dt="2025-06-05T06:24:59.223" v="872"/>
        <pc:sldMkLst>
          <pc:docMk/>
          <pc:sldMk cId="751090356" sldId="267"/>
        </pc:sldMkLst>
        <pc:spChg chg="add mod">
          <ac:chgData name="Lorenzo Bellotta" userId="e51e8f5264294de1" providerId="LiveId" clId="{3B452E4F-B306-4AA1-A91C-8A666AE86EE8}" dt="2025-06-05T06:15:54.401" v="790" actId="1076"/>
          <ac:spMkLst>
            <pc:docMk/>
            <pc:sldMk cId="751090356" sldId="267"/>
            <ac:spMk id="3" creationId="{CB5BAC89-84EA-14BF-ECA1-6FE6591B8DBA}"/>
          </ac:spMkLst>
        </pc:spChg>
        <pc:spChg chg="mod">
          <ac:chgData name="Lorenzo Bellotta" userId="e51e8f5264294de1" providerId="LiveId" clId="{3B452E4F-B306-4AA1-A91C-8A666AE86EE8}" dt="2025-06-04T14:34:46.697" v="246" actId="108"/>
          <ac:spMkLst>
            <pc:docMk/>
            <pc:sldMk cId="751090356" sldId="267"/>
            <ac:spMk id="7" creationId="{6CF7D908-577F-78D3-EBD7-0C151267EE65}"/>
          </ac:spMkLst>
        </pc:spChg>
        <pc:grpChg chg="mod">
          <ac:chgData name="Lorenzo Bellotta" userId="e51e8f5264294de1" providerId="LiveId" clId="{3B452E4F-B306-4AA1-A91C-8A666AE86EE8}" dt="2025-06-05T06:15:34.856" v="788" actId="1076"/>
          <ac:grpSpMkLst>
            <pc:docMk/>
            <pc:sldMk cId="751090356" sldId="267"/>
            <ac:grpSpMk id="2" creationId="{93DA69FD-C4B1-59E8-DC92-54C21DDB8A1E}"/>
          </ac:grpSpMkLst>
        </pc:grpChg>
      </pc:sldChg>
      <pc:sldChg chg="addSp modSp mod modTransition">
        <pc:chgData name="Lorenzo Bellotta" userId="e51e8f5264294de1" providerId="LiveId" clId="{3B452E4F-B306-4AA1-A91C-8A666AE86EE8}" dt="2025-06-05T06:24:59.223" v="872"/>
        <pc:sldMkLst>
          <pc:docMk/>
          <pc:sldMk cId="4078406039" sldId="268"/>
        </pc:sldMkLst>
        <pc:spChg chg="add mod">
          <ac:chgData name="Lorenzo Bellotta" userId="e51e8f5264294de1" providerId="LiveId" clId="{3B452E4F-B306-4AA1-A91C-8A666AE86EE8}" dt="2025-06-05T06:16:02.259" v="797" actId="1076"/>
          <ac:spMkLst>
            <pc:docMk/>
            <pc:sldMk cId="4078406039" sldId="268"/>
            <ac:spMk id="3" creationId="{F3CEE3AD-63BD-5E40-4137-78D4717B40FA}"/>
          </ac:spMkLst>
        </pc:spChg>
        <pc:spChg chg="mod">
          <ac:chgData name="Lorenzo Bellotta" userId="e51e8f5264294de1" providerId="LiveId" clId="{3B452E4F-B306-4AA1-A91C-8A666AE86EE8}" dt="2025-06-04T14:21:16.659" v="79"/>
          <ac:spMkLst>
            <pc:docMk/>
            <pc:sldMk cId="4078406039" sldId="268"/>
            <ac:spMk id="4" creationId="{43396623-87FA-DFF9-8830-8FB7FCDCBD5D}"/>
          </ac:spMkLst>
        </pc:spChg>
        <pc:spChg chg="mod">
          <ac:chgData name="Lorenzo Bellotta" userId="e51e8f5264294de1" providerId="LiveId" clId="{3B452E4F-B306-4AA1-A91C-8A666AE86EE8}" dt="2025-06-04T14:34:56.277" v="248" actId="948"/>
          <ac:spMkLst>
            <pc:docMk/>
            <pc:sldMk cId="4078406039" sldId="268"/>
            <ac:spMk id="7" creationId="{67CF626D-DBFE-91C2-FFCC-5D1B1B057027}"/>
          </ac:spMkLst>
        </pc:spChg>
        <pc:grpChg chg="mod">
          <ac:chgData name="Lorenzo Bellotta" userId="e51e8f5264294de1" providerId="LiveId" clId="{3B452E4F-B306-4AA1-A91C-8A666AE86EE8}" dt="2025-06-04T14:38:07.130" v="285" actId="1076"/>
          <ac:grpSpMkLst>
            <pc:docMk/>
            <pc:sldMk cId="4078406039" sldId="268"/>
            <ac:grpSpMk id="2" creationId="{6082FCF8-E884-9C31-2FC6-D9918AA8BBF3}"/>
          </ac:grpSpMkLst>
        </pc:grpChg>
        <pc:picChg chg="mod modCrop">
          <ac:chgData name="Lorenzo Bellotta" userId="e51e8f5264294de1" providerId="LiveId" clId="{3B452E4F-B306-4AA1-A91C-8A666AE86EE8}" dt="2025-06-04T14:22:45.169" v="93" actId="732"/>
          <ac:picMkLst>
            <pc:docMk/>
            <pc:sldMk cId="4078406039" sldId="268"/>
            <ac:picMk id="6" creationId="{F78E308F-F93B-3899-DC2F-D6837EDA9669}"/>
          </ac:picMkLst>
        </pc:picChg>
      </pc:sldChg>
      <pc:sldChg chg="addSp delSp modSp mod modTransition">
        <pc:chgData name="Lorenzo Bellotta" userId="e51e8f5264294de1" providerId="LiveId" clId="{3B452E4F-B306-4AA1-A91C-8A666AE86EE8}" dt="2025-06-05T06:24:59.223" v="872"/>
        <pc:sldMkLst>
          <pc:docMk/>
          <pc:sldMk cId="2277319458" sldId="269"/>
        </pc:sldMkLst>
        <pc:spChg chg="mod">
          <ac:chgData name="Lorenzo Bellotta" userId="e51e8f5264294de1" providerId="LiveId" clId="{3B452E4F-B306-4AA1-A91C-8A666AE86EE8}" dt="2025-06-04T14:21:24.009" v="80"/>
          <ac:spMkLst>
            <pc:docMk/>
            <pc:sldMk cId="2277319458" sldId="269"/>
            <ac:spMk id="4" creationId="{5D5B755D-ED9D-E55C-85EA-FE57882DC644}"/>
          </ac:spMkLst>
        </pc:spChg>
        <pc:spChg chg="add mod">
          <ac:chgData name="Lorenzo Bellotta" userId="e51e8f5264294de1" providerId="LiveId" clId="{3B452E4F-B306-4AA1-A91C-8A666AE86EE8}" dt="2025-06-05T06:16:04.415" v="798"/>
          <ac:spMkLst>
            <pc:docMk/>
            <pc:sldMk cId="2277319458" sldId="269"/>
            <ac:spMk id="6" creationId="{27C38637-DF15-191F-048B-8F92C1A4204D}"/>
          </ac:spMkLst>
        </pc:spChg>
        <pc:spChg chg="mod">
          <ac:chgData name="Lorenzo Bellotta" userId="e51e8f5264294de1" providerId="LiveId" clId="{3B452E4F-B306-4AA1-A91C-8A666AE86EE8}" dt="2025-06-04T14:35:03.293" v="249" actId="108"/>
          <ac:spMkLst>
            <pc:docMk/>
            <pc:sldMk cId="2277319458" sldId="269"/>
            <ac:spMk id="7" creationId="{F37D3A67-4374-1DB9-3B66-DFA22E6088D9}"/>
          </ac:spMkLst>
        </pc:spChg>
        <pc:grpChg chg="mod">
          <ac:chgData name="Lorenzo Bellotta" userId="e51e8f5264294de1" providerId="LiveId" clId="{3B452E4F-B306-4AA1-A91C-8A666AE86EE8}" dt="2025-06-04T14:38:30.298" v="288" actId="1076"/>
          <ac:grpSpMkLst>
            <pc:docMk/>
            <pc:sldMk cId="2277319458" sldId="269"/>
            <ac:grpSpMk id="2" creationId="{B2BDC53A-CF1A-B9BD-1BED-DA23224D6C12}"/>
          </ac:grpSpMkLst>
        </pc:grpChg>
        <pc:picChg chg="add mod">
          <ac:chgData name="Lorenzo Bellotta" userId="e51e8f5264294de1" providerId="LiveId" clId="{3B452E4F-B306-4AA1-A91C-8A666AE86EE8}" dt="2025-06-04T14:38:22.286" v="287" actId="14100"/>
          <ac:picMkLst>
            <pc:docMk/>
            <pc:sldMk cId="2277319458" sldId="269"/>
            <ac:picMk id="3" creationId="{BAECF816-E742-4A69-8E2A-5523FE22160E}"/>
          </ac:picMkLst>
        </pc:picChg>
        <pc:picChg chg="del">
          <ac:chgData name="Lorenzo Bellotta" userId="e51e8f5264294de1" providerId="LiveId" clId="{3B452E4F-B306-4AA1-A91C-8A666AE86EE8}" dt="2025-06-04T14:31:23.952" v="226" actId="478"/>
          <ac:picMkLst>
            <pc:docMk/>
            <pc:sldMk cId="2277319458" sldId="269"/>
            <ac:picMk id="14" creationId="{6AB6C8C7-E727-B852-D4A9-1CC443C44CA0}"/>
          </ac:picMkLst>
        </pc:picChg>
      </pc:sldChg>
      <pc:sldChg chg="modTransition">
        <pc:chgData name="Lorenzo Bellotta" userId="e51e8f5264294de1" providerId="LiveId" clId="{3B452E4F-B306-4AA1-A91C-8A666AE86EE8}" dt="2025-06-05T06:24:59.223" v="872"/>
        <pc:sldMkLst>
          <pc:docMk/>
          <pc:sldMk cId="3509629019" sldId="270"/>
        </pc:sldMkLst>
      </pc:sldChg>
      <pc:sldChg chg="addSp delSp modSp mod modTransition">
        <pc:chgData name="Lorenzo Bellotta" userId="e51e8f5264294de1" providerId="LiveId" clId="{3B452E4F-B306-4AA1-A91C-8A666AE86EE8}" dt="2025-06-05T06:24:59.223" v="872"/>
        <pc:sldMkLst>
          <pc:docMk/>
          <pc:sldMk cId="3205912401" sldId="271"/>
        </pc:sldMkLst>
        <pc:spChg chg="add mod">
          <ac:chgData name="Lorenzo Bellotta" userId="e51e8f5264294de1" providerId="LiveId" clId="{3B452E4F-B306-4AA1-A91C-8A666AE86EE8}" dt="2025-06-05T06:16:55.060" v="811" actId="1076"/>
          <ac:spMkLst>
            <pc:docMk/>
            <pc:sldMk cId="3205912401" sldId="271"/>
            <ac:spMk id="3" creationId="{8D019D61-3D31-0D16-A646-6D4B815A5AF2}"/>
          </ac:spMkLst>
        </pc:spChg>
        <pc:spChg chg="mod">
          <ac:chgData name="Lorenzo Bellotta" userId="e51e8f5264294de1" providerId="LiveId" clId="{3B452E4F-B306-4AA1-A91C-8A666AE86EE8}" dt="2025-06-04T14:24:09.069" v="105"/>
          <ac:spMkLst>
            <pc:docMk/>
            <pc:sldMk cId="3205912401" sldId="271"/>
            <ac:spMk id="4" creationId="{7B631042-540B-9F99-75C9-FC04C36B2D45}"/>
          </ac:spMkLst>
        </pc:spChg>
        <pc:spChg chg="mod">
          <ac:chgData name="Lorenzo Bellotta" userId="e51e8f5264294de1" providerId="LiveId" clId="{3B452E4F-B306-4AA1-A91C-8A666AE86EE8}" dt="2025-06-04T14:35:15.867" v="250" actId="948"/>
          <ac:spMkLst>
            <pc:docMk/>
            <pc:sldMk cId="3205912401" sldId="271"/>
            <ac:spMk id="7" creationId="{430350C2-AC00-C164-5D21-13B44E263EEA}"/>
          </ac:spMkLst>
        </pc:spChg>
        <pc:spChg chg="add del">
          <ac:chgData name="Lorenzo Bellotta" userId="e51e8f5264294de1" providerId="LiveId" clId="{3B452E4F-B306-4AA1-A91C-8A666AE86EE8}" dt="2025-06-04T14:24:07.513" v="104" actId="22"/>
          <ac:spMkLst>
            <pc:docMk/>
            <pc:sldMk cId="3205912401" sldId="271"/>
            <ac:spMk id="8" creationId="{94C583F1-32C5-29CA-14D4-FA004FD758EA}"/>
          </ac:spMkLst>
        </pc:spChg>
        <pc:grpChg chg="mod">
          <ac:chgData name="Lorenzo Bellotta" userId="e51e8f5264294de1" providerId="LiveId" clId="{3B452E4F-B306-4AA1-A91C-8A666AE86EE8}" dt="2025-06-04T14:25:16.089" v="125" actId="1076"/>
          <ac:grpSpMkLst>
            <pc:docMk/>
            <pc:sldMk cId="3205912401" sldId="271"/>
            <ac:grpSpMk id="2" creationId="{393B0C2D-3F4B-20EB-5E57-CF8E437FED1C}"/>
          </ac:grpSpMkLst>
        </pc:grpChg>
      </pc:sldChg>
      <pc:sldChg chg="addSp modSp mod modTransition">
        <pc:chgData name="Lorenzo Bellotta" userId="e51e8f5264294de1" providerId="LiveId" clId="{3B452E4F-B306-4AA1-A91C-8A666AE86EE8}" dt="2025-06-05T06:24:59.223" v="872"/>
        <pc:sldMkLst>
          <pc:docMk/>
          <pc:sldMk cId="1038431628" sldId="272"/>
        </pc:sldMkLst>
        <pc:spChg chg="add mod">
          <ac:chgData name="Lorenzo Bellotta" userId="e51e8f5264294de1" providerId="LiveId" clId="{3B452E4F-B306-4AA1-A91C-8A666AE86EE8}" dt="2025-06-05T06:17:10.906" v="812"/>
          <ac:spMkLst>
            <pc:docMk/>
            <pc:sldMk cId="1038431628" sldId="272"/>
            <ac:spMk id="3" creationId="{034E2D95-862F-797B-58DE-FA358EB380A9}"/>
          </ac:spMkLst>
        </pc:spChg>
        <pc:spChg chg="mod">
          <ac:chgData name="Lorenzo Bellotta" userId="e51e8f5264294de1" providerId="LiveId" clId="{3B452E4F-B306-4AA1-A91C-8A666AE86EE8}" dt="2025-06-04T14:25:29.559" v="126"/>
          <ac:spMkLst>
            <pc:docMk/>
            <pc:sldMk cId="1038431628" sldId="272"/>
            <ac:spMk id="4" creationId="{2B0503B7-8DA2-5C4E-99A2-C4037EDF7917}"/>
          </ac:spMkLst>
        </pc:spChg>
        <pc:spChg chg="mod">
          <ac:chgData name="Lorenzo Bellotta" userId="e51e8f5264294de1" providerId="LiveId" clId="{3B452E4F-B306-4AA1-A91C-8A666AE86EE8}" dt="2025-06-04T14:35:26.447" v="251" actId="948"/>
          <ac:spMkLst>
            <pc:docMk/>
            <pc:sldMk cId="1038431628" sldId="272"/>
            <ac:spMk id="7" creationId="{D4EA30C9-00D1-E94C-85F4-95BA8D870E18}"/>
          </ac:spMkLst>
        </pc:spChg>
        <pc:grpChg chg="mod">
          <ac:chgData name="Lorenzo Bellotta" userId="e51e8f5264294de1" providerId="LiveId" clId="{3B452E4F-B306-4AA1-A91C-8A666AE86EE8}" dt="2025-06-04T14:38:33.466" v="289" actId="1076"/>
          <ac:grpSpMkLst>
            <pc:docMk/>
            <pc:sldMk cId="1038431628" sldId="272"/>
            <ac:grpSpMk id="2" creationId="{2ECC4898-CE07-A2C4-FA96-0CE26B079AEA}"/>
          </ac:grpSpMkLst>
        </pc:grpChg>
      </pc:sldChg>
      <pc:sldChg chg="addSp modSp mod modTransition">
        <pc:chgData name="Lorenzo Bellotta" userId="e51e8f5264294de1" providerId="LiveId" clId="{3B452E4F-B306-4AA1-A91C-8A666AE86EE8}" dt="2025-06-05T06:24:59.223" v="872"/>
        <pc:sldMkLst>
          <pc:docMk/>
          <pc:sldMk cId="2982091842" sldId="273"/>
        </pc:sldMkLst>
        <pc:spChg chg="add mod">
          <ac:chgData name="Lorenzo Bellotta" userId="e51e8f5264294de1" providerId="LiveId" clId="{3B452E4F-B306-4AA1-A91C-8A666AE86EE8}" dt="2025-06-05T06:17:14.789" v="813"/>
          <ac:spMkLst>
            <pc:docMk/>
            <pc:sldMk cId="2982091842" sldId="273"/>
            <ac:spMk id="3" creationId="{080370D6-C8FA-EAFB-E057-95E8F8C41B6E}"/>
          </ac:spMkLst>
        </pc:spChg>
        <pc:spChg chg="mod">
          <ac:chgData name="Lorenzo Bellotta" userId="e51e8f5264294de1" providerId="LiveId" clId="{3B452E4F-B306-4AA1-A91C-8A666AE86EE8}" dt="2025-06-04T14:26:23.432" v="136"/>
          <ac:spMkLst>
            <pc:docMk/>
            <pc:sldMk cId="2982091842" sldId="273"/>
            <ac:spMk id="4" creationId="{1BC801D3-0B51-E2D1-0E08-D920F0D811C2}"/>
          </ac:spMkLst>
        </pc:spChg>
        <pc:spChg chg="mod">
          <ac:chgData name="Lorenzo Bellotta" userId="e51e8f5264294de1" providerId="LiveId" clId="{3B452E4F-B306-4AA1-A91C-8A666AE86EE8}" dt="2025-06-04T14:35:33.979" v="252" actId="948"/>
          <ac:spMkLst>
            <pc:docMk/>
            <pc:sldMk cId="2982091842" sldId="273"/>
            <ac:spMk id="7" creationId="{D16FC840-EC73-34BA-5050-A08A1DF368FE}"/>
          </ac:spMkLst>
        </pc:spChg>
        <pc:grpChg chg="mod">
          <ac:chgData name="Lorenzo Bellotta" userId="e51e8f5264294de1" providerId="LiveId" clId="{3B452E4F-B306-4AA1-A91C-8A666AE86EE8}" dt="2025-06-04T14:38:38.249" v="290" actId="1076"/>
          <ac:grpSpMkLst>
            <pc:docMk/>
            <pc:sldMk cId="2982091842" sldId="273"/>
            <ac:grpSpMk id="2" creationId="{9D7BB084-957B-07C0-BEFF-FFE6388FD12F}"/>
          </ac:grpSpMkLst>
        </pc:grpChg>
        <pc:picChg chg="mod">
          <ac:chgData name="Lorenzo Bellotta" userId="e51e8f5264294de1" providerId="LiveId" clId="{3B452E4F-B306-4AA1-A91C-8A666AE86EE8}" dt="2025-06-05T06:17:24.093" v="815" actId="14100"/>
          <ac:picMkLst>
            <pc:docMk/>
            <pc:sldMk cId="2982091842" sldId="273"/>
            <ac:picMk id="6" creationId="{48C0926E-4772-0833-92C3-F91B6E7EA150}"/>
          </ac:picMkLst>
        </pc:picChg>
      </pc:sldChg>
      <pc:sldChg chg="modTransition">
        <pc:chgData name="Lorenzo Bellotta" userId="e51e8f5264294de1" providerId="LiveId" clId="{3B452E4F-B306-4AA1-A91C-8A666AE86EE8}" dt="2025-06-05T06:24:59.223" v="872"/>
        <pc:sldMkLst>
          <pc:docMk/>
          <pc:sldMk cId="2917475400" sldId="274"/>
        </pc:sldMkLst>
      </pc:sldChg>
      <pc:sldChg chg="addSp modSp mod modTransition">
        <pc:chgData name="Lorenzo Bellotta" userId="e51e8f5264294de1" providerId="LiveId" clId="{3B452E4F-B306-4AA1-A91C-8A666AE86EE8}" dt="2025-06-05T06:24:59.223" v="872"/>
        <pc:sldMkLst>
          <pc:docMk/>
          <pc:sldMk cId="1458326699" sldId="275"/>
        </pc:sldMkLst>
        <pc:spChg chg="add mod">
          <ac:chgData name="Lorenzo Bellotta" userId="e51e8f5264294de1" providerId="LiveId" clId="{3B452E4F-B306-4AA1-A91C-8A666AE86EE8}" dt="2025-06-05T06:18:20.884" v="840" actId="1076"/>
          <ac:spMkLst>
            <pc:docMk/>
            <pc:sldMk cId="1458326699" sldId="275"/>
            <ac:spMk id="3" creationId="{82202430-AF43-F252-7B74-2497DFB331D6}"/>
          </ac:spMkLst>
        </pc:spChg>
        <pc:spChg chg="mod">
          <ac:chgData name="Lorenzo Bellotta" userId="e51e8f5264294de1" providerId="LiveId" clId="{3B452E4F-B306-4AA1-A91C-8A666AE86EE8}" dt="2025-06-04T14:27:27.703" v="196"/>
          <ac:spMkLst>
            <pc:docMk/>
            <pc:sldMk cId="1458326699" sldId="275"/>
            <ac:spMk id="4" creationId="{349326CB-FA7B-4B1B-7225-816F3B595A49}"/>
          </ac:spMkLst>
        </pc:spChg>
        <pc:spChg chg="mod">
          <ac:chgData name="Lorenzo Bellotta" userId="e51e8f5264294de1" providerId="LiveId" clId="{3B452E4F-B306-4AA1-A91C-8A666AE86EE8}" dt="2025-06-04T14:36:07.115" v="257" actId="948"/>
          <ac:spMkLst>
            <pc:docMk/>
            <pc:sldMk cId="1458326699" sldId="275"/>
            <ac:spMk id="7" creationId="{8321AE09-D09B-1192-6654-EDD575F10A52}"/>
          </ac:spMkLst>
        </pc:spChg>
        <pc:grpChg chg="mod">
          <ac:chgData name="Lorenzo Bellotta" userId="e51e8f5264294de1" providerId="LiveId" clId="{3B452E4F-B306-4AA1-A91C-8A666AE86EE8}" dt="2025-06-04T14:38:43.830" v="291" actId="1076"/>
          <ac:grpSpMkLst>
            <pc:docMk/>
            <pc:sldMk cId="1458326699" sldId="275"/>
            <ac:grpSpMk id="2" creationId="{7577BC16-3B14-225A-1B94-395617EAF892}"/>
          </ac:grpSpMkLst>
        </pc:grpChg>
      </pc:sldChg>
      <pc:sldChg chg="addSp delSp modSp mod modTransition">
        <pc:chgData name="Lorenzo Bellotta" userId="e51e8f5264294de1" providerId="LiveId" clId="{3B452E4F-B306-4AA1-A91C-8A666AE86EE8}" dt="2025-06-05T06:24:59.223" v="872"/>
        <pc:sldMkLst>
          <pc:docMk/>
          <pc:sldMk cId="379011316" sldId="276"/>
        </pc:sldMkLst>
        <pc:spChg chg="mod">
          <ac:chgData name="Lorenzo Bellotta" userId="e51e8f5264294de1" providerId="LiveId" clId="{3B452E4F-B306-4AA1-A91C-8A666AE86EE8}" dt="2025-06-04T14:28:27.830" v="205"/>
          <ac:spMkLst>
            <pc:docMk/>
            <pc:sldMk cId="379011316" sldId="276"/>
            <ac:spMk id="4" creationId="{23DDE551-31D9-D9AD-3BB5-6C085017D535}"/>
          </ac:spMkLst>
        </pc:spChg>
        <pc:spChg chg="add mod">
          <ac:chgData name="Lorenzo Bellotta" userId="e51e8f5264294de1" providerId="LiveId" clId="{3B452E4F-B306-4AA1-A91C-8A666AE86EE8}" dt="2025-06-05T06:18:27.546" v="852" actId="1076"/>
          <ac:spMkLst>
            <pc:docMk/>
            <pc:sldMk cId="379011316" sldId="276"/>
            <ac:spMk id="6" creationId="{CB8183FC-C2FE-AEA7-3B49-7204B7503753}"/>
          </ac:spMkLst>
        </pc:spChg>
        <pc:spChg chg="mod">
          <ac:chgData name="Lorenzo Bellotta" userId="e51e8f5264294de1" providerId="LiveId" clId="{3B452E4F-B306-4AA1-A91C-8A666AE86EE8}" dt="2025-06-04T14:36:20.542" v="260" actId="108"/>
          <ac:spMkLst>
            <pc:docMk/>
            <pc:sldMk cId="379011316" sldId="276"/>
            <ac:spMk id="7" creationId="{0659BC34-2996-8E79-42A7-2D6349900F1D}"/>
          </ac:spMkLst>
        </pc:spChg>
        <pc:grpChg chg="mod">
          <ac:chgData name="Lorenzo Bellotta" userId="e51e8f5264294de1" providerId="LiveId" clId="{3B452E4F-B306-4AA1-A91C-8A666AE86EE8}" dt="2025-06-04T14:38:47.742" v="292" actId="1076"/>
          <ac:grpSpMkLst>
            <pc:docMk/>
            <pc:sldMk cId="379011316" sldId="276"/>
            <ac:grpSpMk id="2" creationId="{2E1B8295-95B6-08AC-9472-8B84865CB8C5}"/>
          </ac:grpSpMkLst>
        </pc:grpChg>
        <pc:picChg chg="add mod ord">
          <ac:chgData name="Lorenzo Bellotta" userId="e51e8f5264294de1" providerId="LiveId" clId="{3B452E4F-B306-4AA1-A91C-8A666AE86EE8}" dt="2025-06-04T14:23:03.999" v="99" actId="167"/>
          <ac:picMkLst>
            <pc:docMk/>
            <pc:sldMk cId="379011316" sldId="276"/>
            <ac:picMk id="3" creationId="{94A47CDB-0766-64E1-D191-B977263EC861}"/>
          </ac:picMkLst>
        </pc:picChg>
        <pc:picChg chg="del">
          <ac:chgData name="Lorenzo Bellotta" userId="e51e8f5264294de1" providerId="LiveId" clId="{3B452E4F-B306-4AA1-A91C-8A666AE86EE8}" dt="2025-06-04T14:23:02.169" v="97" actId="478"/>
          <ac:picMkLst>
            <pc:docMk/>
            <pc:sldMk cId="379011316" sldId="276"/>
            <ac:picMk id="6" creationId="{EFD6C5B1-A19B-717D-48B5-FBE44E083C75}"/>
          </ac:picMkLst>
        </pc:picChg>
      </pc:sldChg>
      <pc:sldChg chg="addSp delSp modSp mod modTransition">
        <pc:chgData name="Lorenzo Bellotta" userId="e51e8f5264294de1" providerId="LiveId" clId="{3B452E4F-B306-4AA1-A91C-8A666AE86EE8}" dt="2025-06-05T06:24:59.223" v="872"/>
        <pc:sldMkLst>
          <pc:docMk/>
          <pc:sldMk cId="2284079553" sldId="277"/>
        </pc:sldMkLst>
        <pc:spChg chg="add mod">
          <ac:chgData name="Lorenzo Bellotta" userId="e51e8f5264294de1" providerId="LiveId" clId="{3B452E4F-B306-4AA1-A91C-8A666AE86EE8}" dt="2025-06-05T06:19:28.799" v="859" actId="1076"/>
          <ac:spMkLst>
            <pc:docMk/>
            <pc:sldMk cId="2284079553" sldId="277"/>
            <ac:spMk id="3" creationId="{E995A676-A146-8185-8234-3523EBB23A8B}"/>
          </ac:spMkLst>
        </pc:spChg>
        <pc:spChg chg="mod">
          <ac:chgData name="Lorenzo Bellotta" userId="e51e8f5264294de1" providerId="LiveId" clId="{3B452E4F-B306-4AA1-A91C-8A666AE86EE8}" dt="2025-06-04T14:28:48.548" v="213"/>
          <ac:spMkLst>
            <pc:docMk/>
            <pc:sldMk cId="2284079553" sldId="277"/>
            <ac:spMk id="4" creationId="{A3E981C9-DAA5-08AE-744C-27E1CAE28219}"/>
          </ac:spMkLst>
        </pc:spChg>
        <pc:spChg chg="mod">
          <ac:chgData name="Lorenzo Bellotta" userId="e51e8f5264294de1" providerId="LiveId" clId="{3B452E4F-B306-4AA1-A91C-8A666AE86EE8}" dt="2025-06-04T14:36:25.396" v="261" actId="108"/>
          <ac:spMkLst>
            <pc:docMk/>
            <pc:sldMk cId="2284079553" sldId="277"/>
            <ac:spMk id="7" creationId="{0B72BA0D-897A-0390-A6EE-00B133AADEAD}"/>
          </ac:spMkLst>
        </pc:spChg>
        <pc:grpChg chg="mod">
          <ac:chgData name="Lorenzo Bellotta" userId="e51e8f5264294de1" providerId="LiveId" clId="{3B452E4F-B306-4AA1-A91C-8A666AE86EE8}" dt="2025-06-04T14:38:53.946" v="293" actId="1076"/>
          <ac:grpSpMkLst>
            <pc:docMk/>
            <pc:sldMk cId="2284079553" sldId="277"/>
            <ac:grpSpMk id="2" creationId="{A9173276-8F8D-C85E-8C69-596ABEF1CE54}"/>
          </ac:grpSpMkLst>
        </pc:grpChg>
        <pc:picChg chg="del">
          <ac:chgData name="Lorenzo Bellotta" userId="e51e8f5264294de1" providerId="LiveId" clId="{3B452E4F-B306-4AA1-A91C-8A666AE86EE8}" dt="2025-06-04T14:30:36.028" v="217" actId="478"/>
          <ac:picMkLst>
            <pc:docMk/>
            <pc:sldMk cId="2284079553" sldId="277"/>
            <ac:picMk id="8" creationId="{5CB4EA97-927A-6858-3851-7F71F95F2984}"/>
          </ac:picMkLst>
        </pc:picChg>
        <pc:picChg chg="add mod">
          <ac:chgData name="Lorenzo Bellotta" userId="e51e8f5264294de1" providerId="LiveId" clId="{3B452E4F-B306-4AA1-A91C-8A666AE86EE8}" dt="2025-06-04T14:31:03.502" v="225" actId="167"/>
          <ac:picMkLst>
            <pc:docMk/>
            <pc:sldMk cId="2284079553" sldId="277"/>
            <ac:picMk id="1026" creationId="{2ECADC94-8801-5877-8481-6E32330E0D73}"/>
          </ac:picMkLst>
        </pc:picChg>
      </pc:sldChg>
      <pc:sldChg chg="addSp modSp mod modTransition">
        <pc:chgData name="Lorenzo Bellotta" userId="e51e8f5264294de1" providerId="LiveId" clId="{3B452E4F-B306-4AA1-A91C-8A666AE86EE8}" dt="2025-06-05T06:24:59.223" v="872"/>
        <pc:sldMkLst>
          <pc:docMk/>
          <pc:sldMk cId="2017022057" sldId="278"/>
        </pc:sldMkLst>
        <pc:spChg chg="add mod">
          <ac:chgData name="Lorenzo Bellotta" userId="e51e8f5264294de1" providerId="LiveId" clId="{3B452E4F-B306-4AA1-A91C-8A666AE86EE8}" dt="2025-06-05T06:19:31.479" v="860"/>
          <ac:spMkLst>
            <pc:docMk/>
            <pc:sldMk cId="2017022057" sldId="278"/>
            <ac:spMk id="2" creationId="{0FB045D1-565C-DE67-6765-D816F65531CB}"/>
          </ac:spMkLst>
        </pc:spChg>
        <pc:spChg chg="mod">
          <ac:chgData name="Lorenzo Bellotta" userId="e51e8f5264294de1" providerId="LiveId" clId="{3B452E4F-B306-4AA1-A91C-8A666AE86EE8}" dt="2025-06-04T14:36:35.696" v="265" actId="1076"/>
          <ac:spMkLst>
            <pc:docMk/>
            <pc:sldMk cId="2017022057" sldId="278"/>
            <ac:spMk id="4" creationId="{F71A8B7E-B2CE-02D4-DCA9-261CE7323323}"/>
          </ac:spMkLst>
        </pc:spChg>
        <pc:picChg chg="mod">
          <ac:chgData name="Lorenzo Bellotta" userId="e51e8f5264294de1" providerId="LiveId" clId="{3B452E4F-B306-4AA1-A91C-8A666AE86EE8}" dt="2025-06-04T14:36:32.446" v="263" actId="1076"/>
          <ac:picMkLst>
            <pc:docMk/>
            <pc:sldMk cId="2017022057" sldId="278"/>
            <ac:picMk id="5" creationId="{681539F8-C5E9-9811-5D25-439332DD0536}"/>
          </ac:picMkLst>
        </pc:picChg>
        <pc:picChg chg="mod">
          <ac:chgData name="Lorenzo Bellotta" userId="e51e8f5264294de1" providerId="LiveId" clId="{3B452E4F-B306-4AA1-A91C-8A666AE86EE8}" dt="2025-06-04T14:36:33.269" v="264" actId="1076"/>
          <ac:picMkLst>
            <pc:docMk/>
            <pc:sldMk cId="2017022057" sldId="278"/>
            <ac:picMk id="10" creationId="{D4798581-5942-387B-B8D2-85DBBBD6FB69}"/>
          </ac:picMkLst>
        </pc:picChg>
      </pc:sldChg>
      <pc:sldChg chg="addSp delSp modSp mod modTransition">
        <pc:chgData name="Lorenzo Bellotta" userId="e51e8f5264294de1" providerId="LiveId" clId="{3B452E4F-B306-4AA1-A91C-8A666AE86EE8}" dt="2025-06-05T06:24:59.223" v="872"/>
        <pc:sldMkLst>
          <pc:docMk/>
          <pc:sldMk cId="1522185498" sldId="279"/>
        </pc:sldMkLst>
        <pc:spChg chg="mod">
          <ac:chgData name="Lorenzo Bellotta" userId="e51e8f5264294de1" providerId="LiveId" clId="{3B452E4F-B306-4AA1-A91C-8A666AE86EE8}" dt="2025-06-04T14:36:53.204" v="271" actId="1076"/>
          <ac:spMkLst>
            <pc:docMk/>
            <pc:sldMk cId="1522185498" sldId="279"/>
            <ac:spMk id="4" creationId="{7261B7BC-4799-BF54-D056-0CEFFB8F3B86}"/>
          </ac:spMkLst>
        </pc:spChg>
        <pc:spChg chg="add del mod">
          <ac:chgData name="Lorenzo Bellotta" userId="e51e8f5264294de1" providerId="LiveId" clId="{3B452E4F-B306-4AA1-A91C-8A666AE86EE8}" dt="2025-06-05T06:20:05.909" v="865" actId="478"/>
          <ac:spMkLst>
            <pc:docMk/>
            <pc:sldMk cId="1522185498" sldId="279"/>
            <ac:spMk id="5" creationId="{5E582E45-9481-AA07-E5A4-3028059797CD}"/>
          </ac:spMkLst>
        </pc:spChg>
        <pc:picChg chg="mod">
          <ac:chgData name="Lorenzo Bellotta" userId="e51e8f5264294de1" providerId="LiveId" clId="{3B452E4F-B306-4AA1-A91C-8A666AE86EE8}" dt="2025-06-04T14:36:54.494" v="272" actId="1076"/>
          <ac:picMkLst>
            <pc:docMk/>
            <pc:sldMk cId="1522185498" sldId="279"/>
            <ac:picMk id="2" creationId="{0934D9E3-9271-C29D-A650-807FE8EDB15C}"/>
          </ac:picMkLst>
        </pc:picChg>
        <pc:picChg chg="mod">
          <ac:chgData name="Lorenzo Bellotta" userId="e51e8f5264294de1" providerId="LiveId" clId="{3B452E4F-B306-4AA1-A91C-8A666AE86EE8}" dt="2025-06-04T14:37:00.926" v="273" actId="1076"/>
          <ac:picMkLst>
            <pc:docMk/>
            <pc:sldMk cId="1522185498" sldId="279"/>
            <ac:picMk id="7" creationId="{26EACD30-2C51-B52E-12D4-21F5AE4E5D45}"/>
          </ac:picMkLst>
        </pc:picChg>
      </pc:sldChg>
      <pc:sldChg chg="addSp delSp modSp add mod modTransition">
        <pc:chgData name="Lorenzo Bellotta" userId="e51e8f5264294de1" providerId="LiveId" clId="{3B452E4F-B306-4AA1-A91C-8A666AE86EE8}" dt="2025-06-05T06:24:59.223" v="872"/>
        <pc:sldMkLst>
          <pc:docMk/>
          <pc:sldMk cId="3898901285" sldId="280"/>
        </pc:sldMkLst>
        <pc:spChg chg="mod topLvl">
          <ac:chgData name="Lorenzo Bellotta" userId="e51e8f5264294de1" providerId="LiveId" clId="{3B452E4F-B306-4AA1-A91C-8A666AE86EE8}" dt="2025-06-04T16:00:21.906" v="535" actId="1076"/>
          <ac:spMkLst>
            <pc:docMk/>
            <pc:sldMk cId="3898901285" sldId="280"/>
            <ac:spMk id="4" creationId="{9ED03333-EBB9-DB18-60C9-C2F9ABBBF06B}"/>
          </ac:spMkLst>
        </pc:spChg>
        <pc:grpChg chg="del">
          <ac:chgData name="Lorenzo Bellotta" userId="e51e8f5264294de1" providerId="LiveId" clId="{3B452E4F-B306-4AA1-A91C-8A666AE86EE8}" dt="2025-06-04T15:25:31.174" v="300" actId="478"/>
          <ac:grpSpMkLst>
            <pc:docMk/>
            <pc:sldMk cId="3898901285" sldId="280"/>
            <ac:grpSpMk id="5" creationId="{3C69C834-BAD5-D16F-A926-934B702CFD26}"/>
          </ac:grpSpMkLst>
        </pc:grpChg>
        <pc:picChg chg="del topLvl">
          <ac:chgData name="Lorenzo Bellotta" userId="e51e8f5264294de1" providerId="LiveId" clId="{3B452E4F-B306-4AA1-A91C-8A666AE86EE8}" dt="2025-06-04T15:25:31.174" v="300" actId="478"/>
          <ac:picMkLst>
            <pc:docMk/>
            <pc:sldMk cId="3898901285" sldId="280"/>
            <ac:picMk id="2" creationId="{AB1C145C-4BE5-619B-9894-DC7BB40EB32D}"/>
          </ac:picMkLst>
        </pc:picChg>
        <pc:picChg chg="add mod">
          <ac:chgData name="Lorenzo Bellotta" userId="e51e8f5264294de1" providerId="LiveId" clId="{3B452E4F-B306-4AA1-A91C-8A666AE86EE8}" dt="2025-06-04T16:00:24.759" v="536" actId="1076"/>
          <ac:picMkLst>
            <pc:docMk/>
            <pc:sldMk cId="3898901285" sldId="280"/>
            <ac:picMk id="6" creationId="{A54F00BC-ED82-16DA-F0FD-71582B0A089A}"/>
          </ac:picMkLst>
        </pc:picChg>
        <pc:picChg chg="del mod">
          <ac:chgData name="Lorenzo Bellotta" userId="e51e8f5264294de1" providerId="LiveId" clId="{3B452E4F-B306-4AA1-A91C-8A666AE86EE8}" dt="2025-06-04T15:42:27.877" v="373" actId="478"/>
          <ac:picMkLst>
            <pc:docMk/>
            <pc:sldMk cId="3898901285" sldId="280"/>
            <ac:picMk id="7" creationId="{80A4723E-59EA-B235-1F7C-1BD8C89A0EAC}"/>
          </ac:picMkLst>
        </pc:picChg>
        <pc:picChg chg="del mod">
          <ac:chgData name="Lorenzo Bellotta" userId="e51e8f5264294de1" providerId="LiveId" clId="{3B452E4F-B306-4AA1-A91C-8A666AE86EE8}" dt="2025-06-04T15:54:41.508" v="408" actId="478"/>
          <ac:picMkLst>
            <pc:docMk/>
            <pc:sldMk cId="3898901285" sldId="280"/>
            <ac:picMk id="8" creationId="{B7FAE32F-99A3-B635-4113-845379C0E66D}"/>
          </ac:picMkLst>
        </pc:picChg>
        <pc:picChg chg="add del mod">
          <ac:chgData name="Lorenzo Bellotta" userId="e51e8f5264294de1" providerId="LiveId" clId="{3B452E4F-B306-4AA1-A91C-8A666AE86EE8}" dt="2025-06-04T15:38:59.474" v="339" actId="478"/>
          <ac:picMkLst>
            <pc:docMk/>
            <pc:sldMk cId="3898901285" sldId="280"/>
            <ac:picMk id="10" creationId="{A4A407F9-1701-8341-5DDB-4979CD5AAE2A}"/>
          </ac:picMkLst>
        </pc:picChg>
        <pc:picChg chg="add del mod modCrop">
          <ac:chgData name="Lorenzo Bellotta" userId="e51e8f5264294de1" providerId="LiveId" clId="{3B452E4F-B306-4AA1-A91C-8A666AE86EE8}" dt="2025-06-04T15:39:00.459" v="340" actId="478"/>
          <ac:picMkLst>
            <pc:docMk/>
            <pc:sldMk cId="3898901285" sldId="280"/>
            <ac:picMk id="12" creationId="{B82B5304-664D-9A72-1008-15E5552CCF48}"/>
          </ac:picMkLst>
        </pc:picChg>
        <pc:picChg chg="add del mod">
          <ac:chgData name="Lorenzo Bellotta" userId="e51e8f5264294de1" providerId="LiveId" clId="{3B452E4F-B306-4AA1-A91C-8A666AE86EE8}" dt="2025-06-04T15:40:47.844" v="356" actId="478"/>
          <ac:picMkLst>
            <pc:docMk/>
            <pc:sldMk cId="3898901285" sldId="280"/>
            <ac:picMk id="14" creationId="{7A19C0F3-A039-0914-C033-18ABEC3C398D}"/>
          </ac:picMkLst>
        </pc:picChg>
        <pc:picChg chg="add del mod modCrop">
          <ac:chgData name="Lorenzo Bellotta" userId="e51e8f5264294de1" providerId="LiveId" clId="{3B452E4F-B306-4AA1-A91C-8A666AE86EE8}" dt="2025-06-04T15:40:45.307" v="355" actId="478"/>
          <ac:picMkLst>
            <pc:docMk/>
            <pc:sldMk cId="3898901285" sldId="280"/>
            <ac:picMk id="16" creationId="{877062FD-A82E-C900-613F-F39845677606}"/>
          </ac:picMkLst>
        </pc:picChg>
        <pc:picChg chg="add del">
          <ac:chgData name="Lorenzo Bellotta" userId="e51e8f5264294de1" providerId="LiveId" clId="{3B452E4F-B306-4AA1-A91C-8A666AE86EE8}" dt="2025-06-04T15:41:36.242" v="360" actId="478"/>
          <ac:picMkLst>
            <pc:docMk/>
            <pc:sldMk cId="3898901285" sldId="280"/>
            <ac:picMk id="18" creationId="{4E871DEB-850A-1960-C93D-8B7D57644AF2}"/>
          </ac:picMkLst>
        </pc:picChg>
        <pc:picChg chg="add del">
          <ac:chgData name="Lorenzo Bellotta" userId="e51e8f5264294de1" providerId="LiveId" clId="{3B452E4F-B306-4AA1-A91C-8A666AE86EE8}" dt="2025-06-04T15:41:35.090" v="359" actId="478"/>
          <ac:picMkLst>
            <pc:docMk/>
            <pc:sldMk cId="3898901285" sldId="280"/>
            <ac:picMk id="20" creationId="{4F60C884-5561-4DB1-0A9B-8305D8F86D7C}"/>
          </ac:picMkLst>
        </pc:picChg>
        <pc:picChg chg="add mod">
          <ac:chgData name="Lorenzo Bellotta" userId="e51e8f5264294de1" providerId="LiveId" clId="{3B452E4F-B306-4AA1-A91C-8A666AE86EE8}" dt="2025-06-04T16:00:27.469" v="537" actId="1076"/>
          <ac:picMkLst>
            <pc:docMk/>
            <pc:sldMk cId="3898901285" sldId="280"/>
            <ac:picMk id="22" creationId="{23B73DF7-2DAB-D199-8A78-843B912355BA}"/>
          </ac:picMkLst>
        </pc:picChg>
        <pc:picChg chg="add mod">
          <ac:chgData name="Lorenzo Bellotta" userId="e51e8f5264294de1" providerId="LiveId" clId="{3B452E4F-B306-4AA1-A91C-8A666AE86EE8}" dt="2025-06-04T15:42:30.495" v="374"/>
          <ac:picMkLst>
            <pc:docMk/>
            <pc:sldMk cId="3898901285" sldId="280"/>
            <ac:picMk id="23" creationId="{903697BB-8D97-61A6-4DC0-C573DE83A511}"/>
          </ac:picMkLst>
        </pc:picChg>
        <pc:picChg chg="add mod">
          <ac:chgData name="Lorenzo Bellotta" userId="e51e8f5264294de1" providerId="LiveId" clId="{3B452E4F-B306-4AA1-A91C-8A666AE86EE8}" dt="2025-06-04T15:59:55.214" v="522" actId="1076"/>
          <ac:picMkLst>
            <pc:docMk/>
            <pc:sldMk cId="3898901285" sldId="280"/>
            <ac:picMk id="24" creationId="{EF89579B-28E0-C4DC-F82C-43A756306164}"/>
          </ac:picMkLst>
        </pc:picChg>
      </pc:sldChg>
      <pc:sldChg chg="addSp delSp modSp add mod modTransition">
        <pc:chgData name="Lorenzo Bellotta" userId="e51e8f5264294de1" providerId="LiveId" clId="{3B452E4F-B306-4AA1-A91C-8A666AE86EE8}" dt="2025-06-05T06:24:59.223" v="872"/>
        <pc:sldMkLst>
          <pc:docMk/>
          <pc:sldMk cId="2804603379" sldId="281"/>
        </pc:sldMkLst>
        <pc:spChg chg="mod">
          <ac:chgData name="Lorenzo Bellotta" userId="e51e8f5264294de1" providerId="LiveId" clId="{3B452E4F-B306-4AA1-A91C-8A666AE86EE8}" dt="2025-06-04T15:59:48.772" v="519" actId="1076"/>
          <ac:spMkLst>
            <pc:docMk/>
            <pc:sldMk cId="2804603379" sldId="281"/>
            <ac:spMk id="4" creationId="{576EEE66-ADFC-1BC1-3642-291FAEDDB3EE}"/>
          </ac:spMkLst>
        </pc:spChg>
        <pc:picChg chg="add mod">
          <ac:chgData name="Lorenzo Bellotta" userId="e51e8f5264294de1" providerId="LiveId" clId="{3B452E4F-B306-4AA1-A91C-8A666AE86EE8}" dt="2025-06-04T15:59:51.193" v="520" actId="1076"/>
          <ac:picMkLst>
            <pc:docMk/>
            <pc:sldMk cId="2804603379" sldId="281"/>
            <ac:picMk id="3" creationId="{DDDB5078-7107-32AE-AC13-4D6AD1E787E2}"/>
          </ac:picMkLst>
        </pc:picChg>
        <pc:picChg chg="add mod">
          <ac:chgData name="Lorenzo Bellotta" userId="e51e8f5264294de1" providerId="LiveId" clId="{3B452E4F-B306-4AA1-A91C-8A666AE86EE8}" dt="2025-06-04T15:58:55.951" v="503" actId="14100"/>
          <ac:picMkLst>
            <pc:docMk/>
            <pc:sldMk cId="2804603379" sldId="281"/>
            <ac:picMk id="5" creationId="{BA44FC01-EA05-8428-47DF-C99E472E3EA8}"/>
          </ac:picMkLst>
        </pc:picChg>
        <pc:picChg chg="del">
          <ac:chgData name="Lorenzo Bellotta" userId="e51e8f5264294de1" providerId="LiveId" clId="{3B452E4F-B306-4AA1-A91C-8A666AE86EE8}" dt="2025-06-04T15:43:50.207" v="379" actId="478"/>
          <ac:picMkLst>
            <pc:docMk/>
            <pc:sldMk cId="2804603379" sldId="281"/>
            <ac:picMk id="6" creationId="{BBF60F33-A72F-C709-6799-9327106F566C}"/>
          </ac:picMkLst>
        </pc:picChg>
        <pc:picChg chg="del">
          <ac:chgData name="Lorenzo Bellotta" userId="e51e8f5264294de1" providerId="LiveId" clId="{3B452E4F-B306-4AA1-A91C-8A666AE86EE8}" dt="2025-06-04T15:54:52.774" v="411" actId="478"/>
          <ac:picMkLst>
            <pc:docMk/>
            <pc:sldMk cId="2804603379" sldId="281"/>
            <ac:picMk id="8" creationId="{4704FB98-DFA9-5148-7F61-8DD2F78A1DE5}"/>
          </ac:picMkLst>
        </pc:picChg>
        <pc:picChg chg="del">
          <ac:chgData name="Lorenzo Bellotta" userId="e51e8f5264294de1" providerId="LiveId" clId="{3B452E4F-B306-4AA1-A91C-8A666AE86EE8}" dt="2025-06-04T15:43:50.207" v="379" actId="478"/>
          <ac:picMkLst>
            <pc:docMk/>
            <pc:sldMk cId="2804603379" sldId="281"/>
            <ac:picMk id="22" creationId="{F661A93B-7588-F8AD-265E-65C45D7A96EA}"/>
          </ac:picMkLst>
        </pc:picChg>
      </pc:sldChg>
      <pc:sldChg chg="addSp delSp modSp add mod modTransition">
        <pc:chgData name="Lorenzo Bellotta" userId="e51e8f5264294de1" providerId="LiveId" clId="{3B452E4F-B306-4AA1-A91C-8A666AE86EE8}" dt="2025-06-05T06:24:59.223" v="872"/>
        <pc:sldMkLst>
          <pc:docMk/>
          <pc:sldMk cId="2872008307" sldId="282"/>
        </pc:sldMkLst>
        <pc:spChg chg="mod">
          <ac:chgData name="Lorenzo Bellotta" userId="e51e8f5264294de1" providerId="LiveId" clId="{3B452E4F-B306-4AA1-A91C-8A666AE86EE8}" dt="2025-06-04T15:59:35.195" v="516" actId="1076"/>
          <ac:spMkLst>
            <pc:docMk/>
            <pc:sldMk cId="2872008307" sldId="282"/>
            <ac:spMk id="4" creationId="{E20BDBA1-95DB-D02B-D783-46250428292A}"/>
          </ac:spMkLst>
        </pc:spChg>
        <pc:picChg chg="add mod">
          <ac:chgData name="Lorenzo Bellotta" userId="e51e8f5264294de1" providerId="LiveId" clId="{3B452E4F-B306-4AA1-A91C-8A666AE86EE8}" dt="2025-06-04T15:59:30.508" v="515" actId="1076"/>
          <ac:picMkLst>
            <pc:docMk/>
            <pc:sldMk cId="2872008307" sldId="282"/>
            <ac:picMk id="2" creationId="{768E69C3-7E09-4E00-054E-FB5CE74E5626}"/>
          </ac:picMkLst>
        </pc:picChg>
        <pc:picChg chg="del">
          <ac:chgData name="Lorenzo Bellotta" userId="e51e8f5264294de1" providerId="LiveId" clId="{3B452E4F-B306-4AA1-A91C-8A666AE86EE8}" dt="2025-06-04T15:55:12.973" v="418" actId="478"/>
          <ac:picMkLst>
            <pc:docMk/>
            <pc:sldMk cId="2872008307" sldId="282"/>
            <ac:picMk id="3" creationId="{A5738B19-33E6-98DA-FB3E-78ED1274F4D7}"/>
          </ac:picMkLst>
        </pc:picChg>
        <pc:picChg chg="del">
          <ac:chgData name="Lorenzo Bellotta" userId="e51e8f5264294de1" providerId="LiveId" clId="{3B452E4F-B306-4AA1-A91C-8A666AE86EE8}" dt="2025-06-04T15:55:09.704" v="415" actId="478"/>
          <ac:picMkLst>
            <pc:docMk/>
            <pc:sldMk cId="2872008307" sldId="282"/>
            <ac:picMk id="5" creationId="{79776EC9-1BA2-C44E-98A2-F3ADB0B6045E}"/>
          </ac:picMkLst>
        </pc:picChg>
        <pc:picChg chg="add mod">
          <ac:chgData name="Lorenzo Bellotta" userId="e51e8f5264294de1" providerId="LiveId" clId="{3B452E4F-B306-4AA1-A91C-8A666AE86EE8}" dt="2025-06-04T15:59:28.573" v="513" actId="1076"/>
          <ac:picMkLst>
            <pc:docMk/>
            <pc:sldMk cId="2872008307" sldId="282"/>
            <ac:picMk id="7" creationId="{F25345D6-37FA-86C8-8784-BA9805EB9EC8}"/>
          </ac:picMkLst>
        </pc:picChg>
        <pc:picChg chg="add mod">
          <ac:chgData name="Lorenzo Bellotta" userId="e51e8f5264294de1" providerId="LiveId" clId="{3B452E4F-B306-4AA1-A91C-8A666AE86EE8}" dt="2025-06-04T15:59:21.191" v="510" actId="1076"/>
          <ac:picMkLst>
            <pc:docMk/>
            <pc:sldMk cId="2872008307" sldId="282"/>
            <ac:picMk id="9" creationId="{B7D9F643-45D1-5F84-344A-5A0CABF30C03}"/>
          </ac:picMkLst>
        </pc:picChg>
        <pc:picChg chg="add del">
          <ac:chgData name="Lorenzo Bellotta" userId="e51e8f5264294de1" providerId="LiveId" clId="{3B452E4F-B306-4AA1-A91C-8A666AE86EE8}" dt="2025-06-04T15:56:51.185" v="477" actId="22"/>
          <ac:picMkLst>
            <pc:docMk/>
            <pc:sldMk cId="2872008307" sldId="282"/>
            <ac:picMk id="11" creationId="{8BCC7886-87A8-969F-70B7-E3C705C2051C}"/>
          </ac:picMkLst>
        </pc:picChg>
        <pc:picChg chg="add del mod modCrop">
          <ac:chgData name="Lorenzo Bellotta" userId="e51e8f5264294de1" providerId="LiveId" clId="{3B452E4F-B306-4AA1-A91C-8A666AE86EE8}" dt="2025-06-04T15:57:28.488" v="486" actId="478"/>
          <ac:picMkLst>
            <pc:docMk/>
            <pc:sldMk cId="2872008307" sldId="282"/>
            <ac:picMk id="13" creationId="{F89F0F5E-9E99-3731-1390-1380615575E2}"/>
          </ac:picMkLst>
        </pc:picChg>
      </pc:sldChg>
      <pc:sldChg chg="addSp delSp modSp add mod modTransition">
        <pc:chgData name="Lorenzo Bellotta" userId="e51e8f5264294de1" providerId="LiveId" clId="{3B452E4F-B306-4AA1-A91C-8A666AE86EE8}" dt="2025-06-05T06:24:59.223" v="872"/>
        <pc:sldMkLst>
          <pc:docMk/>
          <pc:sldMk cId="1752019241" sldId="283"/>
        </pc:sldMkLst>
        <pc:spChg chg="mod">
          <ac:chgData name="Lorenzo Bellotta" userId="e51e8f5264294de1" providerId="LiveId" clId="{3B452E4F-B306-4AA1-A91C-8A666AE86EE8}" dt="2025-06-04T16:19:21.305" v="629" actId="1076"/>
          <ac:spMkLst>
            <pc:docMk/>
            <pc:sldMk cId="1752019241" sldId="283"/>
            <ac:spMk id="4" creationId="{7762867A-E9E1-B162-A0A7-B3225E3AD76F}"/>
          </ac:spMkLst>
        </pc:spChg>
        <pc:spChg chg="add mod">
          <ac:chgData name="Lorenzo Bellotta" userId="e51e8f5264294de1" providerId="LiveId" clId="{3B452E4F-B306-4AA1-A91C-8A666AE86EE8}" dt="2025-06-04T16:18:55.293" v="627" actId="571"/>
          <ac:spMkLst>
            <pc:docMk/>
            <pc:sldMk cId="1752019241" sldId="283"/>
            <ac:spMk id="13" creationId="{7A1F84BB-BE80-F33D-127D-156189D6A4B4}"/>
          </ac:spMkLst>
        </pc:spChg>
        <pc:picChg chg="del">
          <ac:chgData name="Lorenzo Bellotta" userId="e51e8f5264294de1" providerId="LiveId" clId="{3B452E4F-B306-4AA1-A91C-8A666AE86EE8}" dt="2025-06-04T16:05:54.633" v="544" actId="478"/>
          <ac:picMkLst>
            <pc:docMk/>
            <pc:sldMk cId="1752019241" sldId="283"/>
            <ac:picMk id="2" creationId="{C9B62C68-76CF-5257-305B-B826A6248D05}"/>
          </ac:picMkLst>
        </pc:picChg>
        <pc:picChg chg="add del mod">
          <ac:chgData name="Lorenzo Bellotta" userId="e51e8f5264294de1" providerId="LiveId" clId="{3B452E4F-B306-4AA1-A91C-8A666AE86EE8}" dt="2025-06-04T16:17:15.555" v="604" actId="478"/>
          <ac:picMkLst>
            <pc:docMk/>
            <pc:sldMk cId="1752019241" sldId="283"/>
            <ac:picMk id="5" creationId="{40D8BC49-CCE0-E5D6-DC83-F8D107A4A4A9}"/>
          </ac:picMkLst>
        </pc:picChg>
        <pc:picChg chg="add mod">
          <ac:chgData name="Lorenzo Bellotta" userId="e51e8f5264294de1" providerId="LiveId" clId="{3B452E4F-B306-4AA1-A91C-8A666AE86EE8}" dt="2025-06-04T16:05:56.886" v="546" actId="167"/>
          <ac:picMkLst>
            <pc:docMk/>
            <pc:sldMk cId="1752019241" sldId="283"/>
            <ac:picMk id="6" creationId="{703640BB-B220-24DB-EC66-AD6035F5285C}"/>
          </ac:picMkLst>
        </pc:picChg>
        <pc:picChg chg="del">
          <ac:chgData name="Lorenzo Bellotta" userId="e51e8f5264294de1" providerId="LiveId" clId="{3B452E4F-B306-4AA1-A91C-8A666AE86EE8}" dt="2025-06-04T16:05:26.180" v="539" actId="478"/>
          <ac:picMkLst>
            <pc:docMk/>
            <pc:sldMk cId="1752019241" sldId="283"/>
            <ac:picMk id="7" creationId="{EA9176BF-E483-CE44-7F5B-2A000A25DD44}"/>
          </ac:picMkLst>
        </pc:picChg>
        <pc:picChg chg="del">
          <ac:chgData name="Lorenzo Bellotta" userId="e51e8f5264294de1" providerId="LiveId" clId="{3B452E4F-B306-4AA1-A91C-8A666AE86EE8}" dt="2025-06-04T16:05:26.180" v="539" actId="478"/>
          <ac:picMkLst>
            <pc:docMk/>
            <pc:sldMk cId="1752019241" sldId="283"/>
            <ac:picMk id="9" creationId="{CAD45D8B-0F65-9D43-0F7D-588CCF033E7A}"/>
          </ac:picMkLst>
        </pc:picChg>
        <pc:picChg chg="add mod">
          <ac:chgData name="Lorenzo Bellotta" userId="e51e8f5264294de1" providerId="LiveId" clId="{3B452E4F-B306-4AA1-A91C-8A666AE86EE8}" dt="2025-06-04T16:29:12.058" v="631" actId="108"/>
          <ac:picMkLst>
            <pc:docMk/>
            <pc:sldMk cId="1752019241" sldId="283"/>
            <ac:picMk id="10" creationId="{BA0940F8-AAC9-A37E-6525-34DB2F268D00}"/>
          </ac:picMkLst>
        </pc:picChg>
        <pc:picChg chg="add mod">
          <ac:chgData name="Lorenzo Bellotta" userId="e51e8f5264294de1" providerId="LiveId" clId="{3B452E4F-B306-4AA1-A91C-8A666AE86EE8}" dt="2025-06-04T16:29:10.226" v="630" actId="108"/>
          <ac:picMkLst>
            <pc:docMk/>
            <pc:sldMk cId="1752019241" sldId="283"/>
            <ac:picMk id="12" creationId="{B3E9A697-C9DC-4F76-5F3C-671D89F0CC2F}"/>
          </ac:picMkLst>
        </pc:picChg>
      </pc:sldChg>
      <pc:sldMasterChg chg="modTransition modSldLayout">
        <pc:chgData name="Lorenzo Bellotta" userId="e51e8f5264294de1" providerId="LiveId" clId="{3B452E4F-B306-4AA1-A91C-8A666AE86EE8}" dt="2025-06-05T06:24:59.223" v="872"/>
        <pc:sldMasterMkLst>
          <pc:docMk/>
          <pc:sldMasterMk cId="707012548" sldId="2147483648"/>
        </pc:sldMasterMkLst>
        <pc:sldLayoutChg chg="modTransition">
          <pc:chgData name="Lorenzo Bellotta" userId="e51e8f5264294de1" providerId="LiveId" clId="{3B452E4F-B306-4AA1-A91C-8A666AE86EE8}" dt="2025-06-05T06:24:59.223" v="872"/>
          <pc:sldLayoutMkLst>
            <pc:docMk/>
            <pc:sldMasterMk cId="707012548" sldId="2147483648"/>
            <pc:sldLayoutMk cId="4045215788" sldId="2147483649"/>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2371138639" sldId="2147483650"/>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637284534" sldId="2147483651"/>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357211539" sldId="2147483652"/>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661787803" sldId="2147483653"/>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1745872873" sldId="2147483654"/>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3092754200" sldId="2147483655"/>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1789499813" sldId="2147483656"/>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4225336700" sldId="2147483657"/>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3921739249" sldId="2147483658"/>
          </pc:sldLayoutMkLst>
        </pc:sldLayoutChg>
        <pc:sldLayoutChg chg="modTransition">
          <pc:chgData name="Lorenzo Bellotta" userId="e51e8f5264294de1" providerId="LiveId" clId="{3B452E4F-B306-4AA1-A91C-8A666AE86EE8}" dt="2025-06-05T06:24:59.223" v="872"/>
          <pc:sldLayoutMkLst>
            <pc:docMk/>
            <pc:sldMasterMk cId="707012548" sldId="2147483648"/>
            <pc:sldLayoutMk cId="2260848894"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9C3C-7EFC-6E6B-9BB4-8ADFC093B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A541C48C-0B21-88BD-470D-F10425BDE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9FF2CD02-CB24-192C-7222-475FAC4C6956}"/>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2E18ED4A-AA4A-5E18-7F7F-CC3649B739B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CD70E51-F599-A5E9-5E28-589BB7BBA644}"/>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4045215788"/>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6DDC-6F7A-D8A4-5FC6-EDCA7F2BF093}"/>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25277DD-0C54-0D59-A382-E2EB22DC0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D93EF57-1C14-A2C4-F170-17003C6ADAD0}"/>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7D953E73-930A-2C60-CEB6-6B3291FA0C2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3B64C0B-A188-E4DC-FB61-71F316964D98}"/>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392173924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8A95E0-AEC9-D375-DC5F-399266987F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2E84451-7BAD-DE58-3A01-AEB47E2D2C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BF9ABEE-CFBE-38B9-00ED-B2060C11FEF6}"/>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382C0BE1-78FB-6550-B5B1-F221C640938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6A86A14C-0C4C-F7CD-4022-A299DEC2068F}"/>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2260848894"/>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99A2-2475-2CBE-0EE0-C38F56DCCBE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393EE93-6DAE-8AEA-FF98-3A76F11ECD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CEC6365-55F1-8DDE-0047-AADBA489DD4B}"/>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F0664271-114D-748D-4199-BB4FB1E453D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6388725-1B90-169F-7ED5-AECD30E47AEE}"/>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2371138639"/>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3F75-7E15-7452-28B4-4022DA43D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8722589-A813-03A4-AC05-A440862A54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0AEE6-F57C-48E8-83A6-7FE96B485934}"/>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996FEADE-B3B8-8A3C-D859-CEF13112D65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B1AF418-D789-CD99-5A13-EAD6E322DA1C}"/>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637284534"/>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955B-0D97-CA2F-0443-64A9B81CE82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3E5B3C9-B6B8-6BBA-0E74-CE2A83746F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6983289-49D3-5EEB-9CB1-A8FFB26A3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0DCC8510-AB61-50A5-6F7F-0C1013B68815}"/>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6" name="Footer Placeholder 5">
            <a:extLst>
              <a:ext uri="{FF2B5EF4-FFF2-40B4-BE49-F238E27FC236}">
                <a16:creationId xmlns:a16="http://schemas.microsoft.com/office/drawing/2014/main" id="{0157B730-BED5-B4F3-1D7B-4498309D338E}"/>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C17D0A1-4653-92A1-FF5D-C4D430CFDD23}"/>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357211539"/>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CA56-9D1D-7616-5C88-2BF7D0D65250}"/>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4B9EBED5-4331-2672-BAB0-2F538D434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33E34E-DB06-A78B-AA30-B8CE386C4B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64F782F0-D1B8-7865-3E6B-71EECA6F1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A65C35-7E2D-C09F-A12A-4F5044275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FDA37B42-8852-89D1-959B-03478128CE53}"/>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8" name="Footer Placeholder 7">
            <a:extLst>
              <a:ext uri="{FF2B5EF4-FFF2-40B4-BE49-F238E27FC236}">
                <a16:creationId xmlns:a16="http://schemas.microsoft.com/office/drawing/2014/main" id="{3EF94F59-9F29-81F9-ED34-180FA742CC0B}"/>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1754CD6-65FC-6A1C-3EBB-083B3B113BC8}"/>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661787803"/>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B6C8-B310-83EB-92B2-385C87D18A3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E3A63F65-7B2C-4532-F93B-9CC5DB17F4A1}"/>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4" name="Footer Placeholder 3">
            <a:extLst>
              <a:ext uri="{FF2B5EF4-FFF2-40B4-BE49-F238E27FC236}">
                <a16:creationId xmlns:a16="http://schemas.microsoft.com/office/drawing/2014/main" id="{2EDFD29A-0715-F9B1-8234-7FC858BC65F0}"/>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44420D1B-CF5D-2648-0A01-918F220F77E0}"/>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1745872873"/>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910D25-C445-E0B6-7E23-ECCC5B23A2E0}"/>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3" name="Footer Placeholder 2">
            <a:extLst>
              <a:ext uri="{FF2B5EF4-FFF2-40B4-BE49-F238E27FC236}">
                <a16:creationId xmlns:a16="http://schemas.microsoft.com/office/drawing/2014/main" id="{916DB02B-3198-7A50-E344-4364188913B9}"/>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DD0802FF-7FC4-1AAE-F066-D9806FF4BAF8}"/>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309275420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847E-5E63-733B-82E6-67AE2B4748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6149A475-7DE4-34C0-947A-175E139725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FE29B6A-0BBB-7BCB-4FBB-60A6471E3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DBF44-8576-5373-F511-002AB88827B9}"/>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6" name="Footer Placeholder 5">
            <a:extLst>
              <a:ext uri="{FF2B5EF4-FFF2-40B4-BE49-F238E27FC236}">
                <a16:creationId xmlns:a16="http://schemas.microsoft.com/office/drawing/2014/main" id="{7A617691-872C-ABC1-E7ED-858DE980A44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18F6B05-97EC-14F7-6069-E548EF243621}"/>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178949981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4D56-6581-6F83-8019-0B345B3CB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269642E-3E63-5FE7-71DD-8ADF46FF14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90D57C1F-3F6D-1CBE-3688-BEFB10EAC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164B4-9BFC-0BC5-33A1-EE108FB2D52E}"/>
              </a:ext>
            </a:extLst>
          </p:cNvPr>
          <p:cNvSpPr>
            <a:spLocks noGrp="1"/>
          </p:cNvSpPr>
          <p:nvPr>
            <p:ph type="dt" sz="half" idx="10"/>
          </p:nvPr>
        </p:nvSpPr>
        <p:spPr/>
        <p:txBody>
          <a:bodyPr/>
          <a:lstStyle/>
          <a:p>
            <a:fld id="{5A3EE6EC-B5EA-477A-873B-3FA6EBCA491E}" type="datetimeFigureOut">
              <a:rPr lang="it-IT" smtClean="0"/>
              <a:t>05/06/2025</a:t>
            </a:fld>
            <a:endParaRPr lang="it-IT"/>
          </a:p>
        </p:txBody>
      </p:sp>
      <p:sp>
        <p:nvSpPr>
          <p:cNvPr id="6" name="Footer Placeholder 5">
            <a:extLst>
              <a:ext uri="{FF2B5EF4-FFF2-40B4-BE49-F238E27FC236}">
                <a16:creationId xmlns:a16="http://schemas.microsoft.com/office/drawing/2014/main" id="{66435C28-470D-0757-336C-3908468AB1A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C652A2DC-6C3A-83D4-4BA4-5680839A87CC}"/>
              </a:ext>
            </a:extLst>
          </p:cNvPr>
          <p:cNvSpPr>
            <a:spLocks noGrp="1"/>
          </p:cNvSpPr>
          <p:nvPr>
            <p:ph type="sldNum" sz="quarter" idx="12"/>
          </p:nvPr>
        </p:nvSpPr>
        <p:spPr/>
        <p:txBody>
          <a:bodyPr/>
          <a:lstStyle/>
          <a:p>
            <a:fld id="{4A7D86D9-3506-4B5D-8E3D-07D56E0EA66F}" type="slidenum">
              <a:rPr lang="it-IT" smtClean="0"/>
              <a:t>‹#›</a:t>
            </a:fld>
            <a:endParaRPr lang="it-IT"/>
          </a:p>
        </p:txBody>
      </p:sp>
    </p:spTree>
    <p:extLst>
      <p:ext uri="{BB962C8B-B14F-4D97-AF65-F5344CB8AC3E}">
        <p14:creationId xmlns:p14="http://schemas.microsoft.com/office/powerpoint/2010/main" val="422533670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6CF277-FA78-40BC-7A37-91521E2CF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1CECB0A-769B-9844-0DC9-972825B34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4ACACE7-4CA8-765A-789B-553EEADBE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3EE6EC-B5EA-477A-873B-3FA6EBCA491E}" type="datetimeFigureOut">
              <a:rPr lang="it-IT" smtClean="0"/>
              <a:t>05/06/2025</a:t>
            </a:fld>
            <a:endParaRPr lang="it-IT"/>
          </a:p>
        </p:txBody>
      </p:sp>
      <p:sp>
        <p:nvSpPr>
          <p:cNvPr id="5" name="Footer Placeholder 4">
            <a:extLst>
              <a:ext uri="{FF2B5EF4-FFF2-40B4-BE49-F238E27FC236}">
                <a16:creationId xmlns:a16="http://schemas.microsoft.com/office/drawing/2014/main" id="{9C4B68DF-7AA9-C429-1912-7F4FCA3A8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1C3E5726-0486-AA07-C565-2931CFDAE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7D86D9-3506-4B5D-8E3D-07D56E0EA66F}" type="slidenum">
              <a:rPr lang="it-IT" smtClean="0"/>
              <a:t>‹#›</a:t>
            </a:fld>
            <a:endParaRPr lang="it-IT"/>
          </a:p>
        </p:txBody>
      </p:sp>
    </p:spTree>
    <p:extLst>
      <p:ext uri="{BB962C8B-B14F-4D97-AF65-F5344CB8AC3E}">
        <p14:creationId xmlns:p14="http://schemas.microsoft.com/office/powerpoint/2010/main" val="707012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3.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F590DF2-4051-248C-15DE-4B76B1474472}"/>
              </a:ext>
            </a:extLst>
          </p:cNvPr>
          <p:cNvGrpSpPr/>
          <p:nvPr/>
        </p:nvGrpSpPr>
        <p:grpSpPr>
          <a:xfrm>
            <a:off x="789274" y="2228671"/>
            <a:ext cx="5759921" cy="2400657"/>
            <a:chOff x="1994370" y="2598003"/>
            <a:chExt cx="4598771" cy="2400657"/>
          </a:xfrm>
        </p:grpSpPr>
        <p:grpSp>
          <p:nvGrpSpPr>
            <p:cNvPr id="18" name="Group 17">
              <a:extLst>
                <a:ext uri="{FF2B5EF4-FFF2-40B4-BE49-F238E27FC236}">
                  <a16:creationId xmlns:a16="http://schemas.microsoft.com/office/drawing/2014/main" id="{7B40A7A4-E02C-AF2C-4A4B-9BFC04571E44}"/>
                </a:ext>
              </a:extLst>
            </p:cNvPr>
            <p:cNvGrpSpPr/>
            <p:nvPr/>
          </p:nvGrpSpPr>
          <p:grpSpPr>
            <a:xfrm>
              <a:off x="2885815" y="2598003"/>
              <a:ext cx="3707326" cy="2400657"/>
              <a:chOff x="3146147" y="932507"/>
              <a:chExt cx="3707326" cy="2400657"/>
            </a:xfrm>
          </p:grpSpPr>
          <p:sp>
            <p:nvSpPr>
              <p:cNvPr id="7" name="TextBox 6">
                <a:extLst>
                  <a:ext uri="{FF2B5EF4-FFF2-40B4-BE49-F238E27FC236}">
                    <a16:creationId xmlns:a16="http://schemas.microsoft.com/office/drawing/2014/main" id="{0C0687C3-88B8-E82F-9439-E0BA0EAF5835}"/>
                  </a:ext>
                </a:extLst>
              </p:cNvPr>
              <p:cNvSpPr txBox="1"/>
              <p:nvPr/>
            </p:nvSpPr>
            <p:spPr>
              <a:xfrm>
                <a:off x="3146148" y="932507"/>
                <a:ext cx="3707325" cy="1631216"/>
              </a:xfrm>
              <a:prstGeom prst="rect">
                <a:avLst/>
              </a:prstGeom>
              <a:noFill/>
            </p:spPr>
            <p:txBody>
              <a:bodyPr wrap="square" rtlCol="0">
                <a:spAutoFit/>
              </a:bodyPr>
              <a:lstStyle/>
              <a:p>
                <a:pPr algn="r"/>
                <a:r>
                  <a:rPr lang="it-IT" sz="10000" dirty="0">
                    <a:latin typeface="Croogla 4F" pitchFamily="2" charset="0"/>
                    <a:ea typeface="Croogla 4F" pitchFamily="2" charset="0"/>
                  </a:rPr>
                  <a:t>E-Cycle</a:t>
                </a:r>
                <a:endParaRPr lang="it-IT" sz="10000" dirty="0"/>
              </a:p>
            </p:txBody>
          </p:sp>
          <p:sp>
            <p:nvSpPr>
              <p:cNvPr id="15" name="TextBox 14">
                <a:extLst>
                  <a:ext uri="{FF2B5EF4-FFF2-40B4-BE49-F238E27FC236}">
                    <a16:creationId xmlns:a16="http://schemas.microsoft.com/office/drawing/2014/main" id="{C846CB24-729C-0236-F551-70A59C25872D}"/>
                  </a:ext>
                </a:extLst>
              </p:cNvPr>
              <p:cNvSpPr txBox="1"/>
              <p:nvPr/>
            </p:nvSpPr>
            <p:spPr>
              <a:xfrm>
                <a:off x="3146147" y="2502167"/>
                <a:ext cx="3707326" cy="830997"/>
              </a:xfrm>
              <a:prstGeom prst="rect">
                <a:avLst/>
              </a:prstGeom>
              <a:noFill/>
            </p:spPr>
            <p:txBody>
              <a:bodyPr wrap="square" rtlCol="0">
                <a:spAutoFit/>
              </a:bodyPr>
              <a:lstStyle/>
              <a:p>
                <a:pPr algn="r"/>
                <a:r>
                  <a:rPr lang="it-IT" sz="2400" dirty="0"/>
                  <a:t>Bellotta Lorenzo; Bonanomi Elisa;</a:t>
                </a:r>
              </a:p>
              <a:p>
                <a:pPr algn="r"/>
                <a:r>
                  <a:rPr lang="it-IT" sz="2400" dirty="0"/>
                  <a:t>Pinizzotto Filippo; Testa Maurizio</a:t>
                </a:r>
              </a:p>
            </p:txBody>
          </p:sp>
        </p:grpSp>
        <p:pic>
          <p:nvPicPr>
            <p:cNvPr id="20" name="Picture 19">
              <a:extLst>
                <a:ext uri="{FF2B5EF4-FFF2-40B4-BE49-F238E27FC236}">
                  <a16:creationId xmlns:a16="http://schemas.microsoft.com/office/drawing/2014/main" id="{FB106792-A2CD-BDA8-927B-29691B7E2754}"/>
                </a:ext>
              </a:extLst>
            </p:cNvPr>
            <p:cNvPicPr>
              <a:picLocks noChangeAspect="1"/>
            </p:cNvPicPr>
            <p:nvPr/>
          </p:nvPicPr>
          <p:blipFill>
            <a:blip r:embed="rId2"/>
            <a:stretch>
              <a:fillRect/>
            </a:stretch>
          </p:blipFill>
          <p:spPr>
            <a:xfrm>
              <a:off x="1994370" y="2846650"/>
              <a:ext cx="891446" cy="1072366"/>
            </a:xfrm>
            <a:prstGeom prst="rect">
              <a:avLst/>
            </a:prstGeom>
          </p:spPr>
        </p:pic>
      </p:grpSp>
      <p:pic>
        <p:nvPicPr>
          <p:cNvPr id="25" name="Picture 4" descr="Sentiero nel giardino di Monet a Giverny - Claude Monet | Wikioo.org –  L'Enciclopedia delle Belle Arti">
            <a:extLst>
              <a:ext uri="{FF2B5EF4-FFF2-40B4-BE49-F238E27FC236}">
                <a16:creationId xmlns:a16="http://schemas.microsoft.com/office/drawing/2014/main" id="{7E54D347-E104-1349-5BF0-9F56625C29F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40000"/>
                    </a14:imgEffect>
                  </a14:imgLayer>
                </a14:imgProps>
              </a:ext>
              <a:ext uri="{28A0092B-C50C-407E-A947-70E740481C1C}">
                <a14:useLocalDpi xmlns:a14="http://schemas.microsoft.com/office/drawing/2010/main" val="0"/>
              </a:ext>
            </a:extLst>
          </a:blip>
          <a:srcRect l="-1" r="36162"/>
          <a:stretch/>
        </p:blipFill>
        <p:spPr bwMode="auto">
          <a:xfrm>
            <a:off x="7643665" y="0"/>
            <a:ext cx="45483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8077"/>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4EDAF-7BE3-CEF0-EC88-6F242D2EBA8C}"/>
            </a:ext>
          </a:extLst>
        </p:cNvPr>
        <p:cNvGrpSpPr/>
        <p:nvPr/>
      </p:nvGrpSpPr>
      <p:grpSpPr>
        <a:xfrm>
          <a:off x="0" y="0"/>
          <a:ext cx="0" cy="0"/>
          <a:chOff x="0" y="0"/>
          <a:chExt cx="0" cy="0"/>
        </a:xfrm>
      </p:grpSpPr>
      <p:pic>
        <p:nvPicPr>
          <p:cNvPr id="6" name="Picture 4" descr="Monet e Van Gogh a pochi passi l'uno dall'altro a Londra - Il Giornale  dell'Arte">
            <a:extLst>
              <a:ext uri="{FF2B5EF4-FFF2-40B4-BE49-F238E27FC236}">
                <a16:creationId xmlns:a16="http://schemas.microsoft.com/office/drawing/2014/main" id="{0D271B03-5EDB-5635-7B5A-57A33B34930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3165"/>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3DA69FD-C4B1-59E8-DC92-54C21DDB8A1E}"/>
              </a:ext>
            </a:extLst>
          </p:cNvPr>
          <p:cNvGrpSpPr/>
          <p:nvPr/>
        </p:nvGrpSpPr>
        <p:grpSpPr>
          <a:xfrm>
            <a:off x="838199" y="1675443"/>
            <a:ext cx="10515600" cy="3507114"/>
            <a:chOff x="838200" y="958935"/>
            <a:chExt cx="10515600" cy="3507114"/>
          </a:xfrm>
        </p:grpSpPr>
        <p:sp>
          <p:nvSpPr>
            <p:cNvPr id="4" name="TextBox 3">
              <a:extLst>
                <a:ext uri="{FF2B5EF4-FFF2-40B4-BE49-F238E27FC236}">
                  <a16:creationId xmlns:a16="http://schemas.microsoft.com/office/drawing/2014/main" id="{17EC3F3E-557A-19D6-6F96-991ED3459C09}"/>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Le Relazioni: 2</a:t>
              </a:r>
            </a:p>
          </p:txBody>
        </p:sp>
        <p:sp>
          <p:nvSpPr>
            <p:cNvPr id="7" name="TextBox 6">
              <a:extLst>
                <a:ext uri="{FF2B5EF4-FFF2-40B4-BE49-F238E27FC236}">
                  <a16:creationId xmlns:a16="http://schemas.microsoft.com/office/drawing/2014/main" id="{6CF7D908-577F-78D3-EBD7-0C151267EE65}"/>
                </a:ext>
              </a:extLst>
            </p:cNvPr>
            <p:cNvSpPr txBox="1"/>
            <p:nvPr/>
          </p:nvSpPr>
          <p:spPr>
            <a:xfrm>
              <a:off x="838200" y="1728376"/>
              <a:ext cx="10515600" cy="2737673"/>
            </a:xfrm>
            <a:prstGeom prst="rect">
              <a:avLst/>
            </a:prstGeom>
            <a:noFill/>
          </p:spPr>
          <p:txBody>
            <a:bodyPr wrap="square" rtlCol="0">
              <a:spAutoFit/>
            </a:bodyPr>
            <a:lstStyle/>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1:n, con vincoli di cardinalità rispettivamente di “(1, 1)” e “(0, n)”;</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n:1, con vincoli di cardinalità rispettivamente di “(0, n)” e “(0, 1)”;</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model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n:1, con vincoli di cardinalità rispettivamente di “(1, n)” e “(1, 1)”;</a:t>
              </a:r>
            </a:p>
            <a:p>
              <a:pPr marL="342900" lvl="0" indent="-342900" algn="just">
                <a:lnSpc>
                  <a:spcPct val="120000"/>
                </a:lnSpc>
                <a:spcAft>
                  <a:spcPts val="800"/>
                </a:spcAft>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brand e model, di tipo n:1, con vincoli di cardinalità rispettivamente di “(1, n)” e “(1, 1)”.</a:t>
              </a:r>
            </a:p>
          </p:txBody>
        </p:sp>
      </p:grpSp>
      <p:pic>
        <p:nvPicPr>
          <p:cNvPr id="5" name="Picture 4">
            <a:extLst>
              <a:ext uri="{FF2B5EF4-FFF2-40B4-BE49-F238E27FC236}">
                <a16:creationId xmlns:a16="http://schemas.microsoft.com/office/drawing/2014/main" id="{F6962F07-D302-0139-2056-5CFAA41D55D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CB5BAC89-84EA-14BF-ECA1-6FE6591B8DBA}"/>
              </a:ext>
            </a:extLst>
          </p:cNvPr>
          <p:cNvSpPr txBox="1"/>
          <p:nvPr/>
        </p:nvSpPr>
        <p:spPr>
          <a:xfrm>
            <a:off x="-1" y="0"/>
            <a:ext cx="1154675" cy="369332"/>
          </a:xfrm>
          <a:prstGeom prst="rect">
            <a:avLst/>
          </a:prstGeom>
          <a:noFill/>
        </p:spPr>
        <p:txBody>
          <a:bodyPr wrap="none" rtlCol="0">
            <a:spAutoFit/>
          </a:bodyPr>
          <a:lstStyle/>
          <a:p>
            <a:pPr algn="ctr"/>
            <a:r>
              <a:rPr lang="it-IT" dirty="0"/>
              <a:t>Pinizzotto</a:t>
            </a:r>
          </a:p>
        </p:txBody>
      </p:sp>
    </p:spTree>
    <p:extLst>
      <p:ext uri="{BB962C8B-B14F-4D97-AF65-F5344CB8AC3E}">
        <p14:creationId xmlns:p14="http://schemas.microsoft.com/office/powerpoint/2010/main" val="751090356"/>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8631B-FE42-28B1-4DE1-48D6FF95B727}"/>
            </a:ext>
          </a:extLst>
        </p:cNvPr>
        <p:cNvGrpSpPr/>
        <p:nvPr/>
      </p:nvGrpSpPr>
      <p:grpSpPr>
        <a:xfrm>
          <a:off x="0" y="0"/>
          <a:ext cx="0" cy="0"/>
          <a:chOff x="0" y="0"/>
          <a:chExt cx="0" cy="0"/>
        </a:xfrm>
      </p:grpSpPr>
      <p:pic>
        <p:nvPicPr>
          <p:cNvPr id="6" name="Picture 5" descr="A large round object in a field&#10;&#10;AI-generated content may be incorrect.">
            <a:extLst>
              <a:ext uri="{FF2B5EF4-FFF2-40B4-BE49-F238E27FC236}">
                <a16:creationId xmlns:a16="http://schemas.microsoft.com/office/drawing/2014/main" id="{F78E308F-F93B-3899-DC2F-D6837EDA966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11070" t="20726" b="1790"/>
          <a:stretch>
            <a:fillRect/>
          </a:stretch>
        </p:blipFill>
        <p:spPr>
          <a:xfrm>
            <a:off x="0" y="0"/>
            <a:ext cx="12192001" cy="6858000"/>
          </a:xfrm>
          <a:prstGeom prst="rect">
            <a:avLst/>
          </a:prstGeom>
        </p:spPr>
      </p:pic>
      <p:grpSp>
        <p:nvGrpSpPr>
          <p:cNvPr id="2" name="Group 1">
            <a:extLst>
              <a:ext uri="{FF2B5EF4-FFF2-40B4-BE49-F238E27FC236}">
                <a16:creationId xmlns:a16="http://schemas.microsoft.com/office/drawing/2014/main" id="{6082FCF8-E884-9C31-2FC6-D9918AA8BBF3}"/>
              </a:ext>
            </a:extLst>
          </p:cNvPr>
          <p:cNvGrpSpPr/>
          <p:nvPr/>
        </p:nvGrpSpPr>
        <p:grpSpPr>
          <a:xfrm>
            <a:off x="838200" y="647726"/>
            <a:ext cx="10515600" cy="5562548"/>
            <a:chOff x="838200" y="958935"/>
            <a:chExt cx="10515600" cy="5562548"/>
          </a:xfrm>
        </p:grpSpPr>
        <p:sp>
          <p:nvSpPr>
            <p:cNvPr id="4" name="TextBox 3">
              <a:extLst>
                <a:ext uri="{FF2B5EF4-FFF2-40B4-BE49-F238E27FC236}">
                  <a16:creationId xmlns:a16="http://schemas.microsoft.com/office/drawing/2014/main" id="{43396623-87FA-DFF9-8830-8FB7FCDCBD5D}"/>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I Vincoli: 1</a:t>
              </a:r>
            </a:p>
          </p:txBody>
        </p:sp>
        <p:sp>
          <p:nvSpPr>
            <p:cNvPr id="7" name="TextBox 6">
              <a:extLst>
                <a:ext uri="{FF2B5EF4-FFF2-40B4-BE49-F238E27FC236}">
                  <a16:creationId xmlns:a16="http://schemas.microsoft.com/office/drawing/2014/main" id="{67CF626D-DBFE-91C2-FFCC-5D1B1B057027}"/>
                </a:ext>
              </a:extLst>
            </p:cNvPr>
            <p:cNvSpPr txBox="1"/>
            <p:nvPr/>
          </p:nvSpPr>
          <p:spPr>
            <a:xfrm>
              <a:off x="838200" y="1728376"/>
              <a:ext cx="10515600" cy="4793107"/>
            </a:xfrm>
            <a:prstGeom prst="rect">
              <a:avLst/>
            </a:prstGeom>
            <a:noFill/>
          </p:spPr>
          <p:txBody>
            <a:bodyPr wrap="square" rtlCol="0">
              <a:spAutoFit/>
            </a:bodyPr>
            <a:lstStyle/>
            <a:p>
              <a:pPr algn="just">
                <a:lnSpc>
                  <a:spcPct val="120000"/>
                </a:lnSpc>
                <a:spcAft>
                  <a:spcPts val="800"/>
                </a:spcAft>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Oltre ai vincoli di cardinalità, mantenuti intrinsecamente dalla struttura del database, in E-Cycle esistono vincoli ulteriori che vengono imposti dal modus operandi dell’applicazione.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users solamente name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surname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sono attributi di inserimento facoltativo;</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users non possono esistere due o più tuple con attributo username uguale;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users non possono esistere due o più tuple con attributo email uguale;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interactions tutti gli attributi devono essere diversi da NULL;</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sing_requests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solamente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max_price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possono essere NULL;</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solamente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description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expiration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possono essere NULL;</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quando si inseriscono tuple in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queste non possono avere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expiration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inferiore rispetto alla data corrente;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nella tabella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solamente gli attributi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wasAccepted</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possono essere NULL;</a:t>
              </a:r>
            </a:p>
            <a:p>
              <a:pPr lvl="0"/>
              <a:endParaRPr lang="it-IT" dirty="0"/>
            </a:p>
          </p:txBody>
        </p:sp>
      </p:grpSp>
      <p:pic>
        <p:nvPicPr>
          <p:cNvPr id="5" name="Picture 4">
            <a:extLst>
              <a:ext uri="{FF2B5EF4-FFF2-40B4-BE49-F238E27FC236}">
                <a16:creationId xmlns:a16="http://schemas.microsoft.com/office/drawing/2014/main" id="{99DA9471-D0FD-C4F2-D475-7953214F905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F3CEE3AD-63BD-5E40-4137-78D4717B40FA}"/>
              </a:ext>
            </a:extLst>
          </p:cNvPr>
          <p:cNvSpPr txBox="1"/>
          <p:nvPr/>
        </p:nvSpPr>
        <p:spPr>
          <a:xfrm>
            <a:off x="0" y="0"/>
            <a:ext cx="707374" cy="369332"/>
          </a:xfrm>
          <a:prstGeom prst="rect">
            <a:avLst/>
          </a:prstGeom>
          <a:noFill/>
        </p:spPr>
        <p:txBody>
          <a:bodyPr wrap="none" rtlCol="0">
            <a:spAutoFit/>
          </a:bodyPr>
          <a:lstStyle/>
          <a:p>
            <a:pPr algn="ctr"/>
            <a:r>
              <a:rPr lang="it-IT" dirty="0"/>
              <a:t>Testa</a:t>
            </a:r>
          </a:p>
        </p:txBody>
      </p:sp>
    </p:spTree>
    <p:extLst>
      <p:ext uri="{BB962C8B-B14F-4D97-AF65-F5344CB8AC3E}">
        <p14:creationId xmlns:p14="http://schemas.microsoft.com/office/powerpoint/2010/main" val="4078406039"/>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4B4E-8633-7BCB-DCD0-D650C7A890D6}"/>
            </a:ext>
          </a:extLst>
        </p:cNvPr>
        <p:cNvGrpSpPr/>
        <p:nvPr/>
      </p:nvGrpSpPr>
      <p:grpSpPr>
        <a:xfrm>
          <a:off x="0" y="0"/>
          <a:ext cx="0" cy="0"/>
          <a:chOff x="0" y="0"/>
          <a:chExt cx="0" cy="0"/>
        </a:xfrm>
      </p:grpSpPr>
      <p:pic>
        <p:nvPicPr>
          <p:cNvPr id="3" name="Picture 2" descr="15 Paintings Arm of the Seine near Vetheuil Claude Monet river sights Oil  Art on Canvas - Famous Artworks -Size04, 70-$2500 Hand Painted by Art  Academies' Teachers : Amazon.ca: Music">
            <a:extLst>
              <a:ext uri="{FF2B5EF4-FFF2-40B4-BE49-F238E27FC236}">
                <a16:creationId xmlns:a16="http://schemas.microsoft.com/office/drawing/2014/main" id="{BAECF816-E742-4A69-8E2A-5523FE22160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5228"/>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2BDC53A-CF1A-B9BD-1BED-DA23224D6C12}"/>
              </a:ext>
            </a:extLst>
          </p:cNvPr>
          <p:cNvGrpSpPr/>
          <p:nvPr/>
        </p:nvGrpSpPr>
        <p:grpSpPr>
          <a:xfrm>
            <a:off x="838200" y="345848"/>
            <a:ext cx="10515600" cy="6166303"/>
            <a:chOff x="838200" y="958935"/>
            <a:chExt cx="10515600" cy="6166303"/>
          </a:xfrm>
        </p:grpSpPr>
        <p:sp>
          <p:nvSpPr>
            <p:cNvPr id="4" name="TextBox 3">
              <a:extLst>
                <a:ext uri="{FF2B5EF4-FFF2-40B4-BE49-F238E27FC236}">
                  <a16:creationId xmlns:a16="http://schemas.microsoft.com/office/drawing/2014/main" id="{5D5B755D-ED9D-E55C-85EA-FE57882DC644}"/>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I Vincoli: 2</a:t>
              </a:r>
            </a:p>
          </p:txBody>
        </p:sp>
        <p:sp>
          <p:nvSpPr>
            <p:cNvPr id="7" name="TextBox 6">
              <a:extLst>
                <a:ext uri="{FF2B5EF4-FFF2-40B4-BE49-F238E27FC236}">
                  <a16:creationId xmlns:a16="http://schemas.microsoft.com/office/drawing/2014/main" id="{F37D3A67-4374-1DB9-3B66-DFA22E6088D9}"/>
                </a:ext>
              </a:extLst>
            </p:cNvPr>
            <p:cNvSpPr txBox="1"/>
            <p:nvPr/>
          </p:nvSpPr>
          <p:spPr>
            <a:xfrm>
              <a:off x="838200" y="1728376"/>
              <a:ext cx="10515600" cy="5396862"/>
            </a:xfrm>
            <a:prstGeom prst="rect">
              <a:avLst/>
            </a:prstGeom>
            <a:noFill/>
          </p:spPr>
          <p:txBody>
            <a:bodyPr wrap="square" rtlCol="0">
              <a:spAutoFit/>
            </a:bodyPr>
            <a:lstStyle/>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al momento di creazione di una nuova tupla nella tabella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la richiesta singola che verrà associata ad essa non può avere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diverso da NULL e non può essere associata ad un’altra tupla di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in cui l’attributo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equivale a NULL;</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al momento di creazione di una nuova tupla nella tabella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l’offerta singola che verrà associata ad essa non può avere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expiration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pari alla data del giorno corrente, non può avere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diverso da NULL, e non può essere già associata ad un’altra tupla di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in cui l’attributo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equivale a NULL;</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tutte le tuple di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cui il campo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ts_creation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sottratto al timestamp corrente produce una differenza pari o superiore a 24 ore non possono avere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diverso da NULL;</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tutte le tuple di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cui il campo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è diverso da NULL non possono avere il proprio campo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pari a NULL;</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nelle tabelle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offers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requests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natures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models,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categories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brands tutti gli attributi non possono essere NULL;</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tutte le tuple di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non possono avere il campo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prod_year</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inferiore a 0 o maggiore rispetto all’anno corrente.</a:t>
              </a:r>
            </a:p>
          </p:txBody>
        </p:sp>
      </p:grpSp>
      <p:pic>
        <p:nvPicPr>
          <p:cNvPr id="5" name="Picture 4">
            <a:extLst>
              <a:ext uri="{FF2B5EF4-FFF2-40B4-BE49-F238E27FC236}">
                <a16:creationId xmlns:a16="http://schemas.microsoft.com/office/drawing/2014/main" id="{D1394D78-7743-DCA6-693F-7AE9443EE82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6" name="TextBox 5">
            <a:extLst>
              <a:ext uri="{FF2B5EF4-FFF2-40B4-BE49-F238E27FC236}">
                <a16:creationId xmlns:a16="http://schemas.microsoft.com/office/drawing/2014/main" id="{27C38637-DF15-191F-048B-8F92C1A4204D}"/>
              </a:ext>
            </a:extLst>
          </p:cNvPr>
          <p:cNvSpPr txBox="1"/>
          <p:nvPr/>
        </p:nvSpPr>
        <p:spPr>
          <a:xfrm>
            <a:off x="0" y="0"/>
            <a:ext cx="707374" cy="369332"/>
          </a:xfrm>
          <a:prstGeom prst="rect">
            <a:avLst/>
          </a:prstGeom>
          <a:noFill/>
        </p:spPr>
        <p:txBody>
          <a:bodyPr wrap="none" rtlCol="0">
            <a:spAutoFit/>
          </a:bodyPr>
          <a:lstStyle/>
          <a:p>
            <a:pPr algn="ctr"/>
            <a:r>
              <a:rPr lang="it-IT" dirty="0"/>
              <a:t>Testa</a:t>
            </a:r>
          </a:p>
        </p:txBody>
      </p:sp>
    </p:spTree>
    <p:extLst>
      <p:ext uri="{BB962C8B-B14F-4D97-AF65-F5344CB8AC3E}">
        <p14:creationId xmlns:p14="http://schemas.microsoft.com/office/powerpoint/2010/main" val="2277319458"/>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28F41-087F-D746-CC0D-473F3E8A0589}"/>
            </a:ext>
          </a:extLst>
        </p:cNvPr>
        <p:cNvGrpSpPr/>
        <p:nvPr/>
      </p:nvGrpSpPr>
      <p:grpSpPr>
        <a:xfrm>
          <a:off x="0" y="0"/>
          <a:ext cx="0" cy="0"/>
          <a:chOff x="0" y="0"/>
          <a:chExt cx="0" cy="0"/>
        </a:xfrm>
      </p:grpSpPr>
      <p:pic>
        <p:nvPicPr>
          <p:cNvPr id="8" name="Picture 2" descr="Impression, soleil levant di Monet">
            <a:extLst>
              <a:ext uri="{FF2B5EF4-FFF2-40B4-BE49-F238E27FC236}">
                <a16:creationId xmlns:a16="http://schemas.microsoft.com/office/drawing/2014/main" id="{26C76DA0-7DF1-2F39-0BE2-6E77EDFE1B3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6645" b="996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0483C95-8118-9B7B-2732-5FB5E51D8E41}"/>
              </a:ext>
            </a:extLst>
          </p:cNvPr>
          <p:cNvGrpSpPr/>
          <p:nvPr/>
        </p:nvGrpSpPr>
        <p:grpSpPr>
          <a:xfrm>
            <a:off x="838200" y="530757"/>
            <a:ext cx="10515600" cy="5796486"/>
            <a:chOff x="838200" y="669764"/>
            <a:chExt cx="10515600" cy="5796486"/>
          </a:xfrm>
        </p:grpSpPr>
        <p:pic>
          <p:nvPicPr>
            <p:cNvPr id="2" name="Picture 1" descr="A graph paper with writing on it&#10;&#10;AI-generated content may be incorrect.">
              <a:extLst>
                <a:ext uri="{FF2B5EF4-FFF2-40B4-BE49-F238E27FC236}">
                  <a16:creationId xmlns:a16="http://schemas.microsoft.com/office/drawing/2014/main" id="{3AC7E726-8899-B2B3-CAEA-E1CC185C26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48" t="3747" r="25811" b="4335"/>
            <a:stretch/>
          </p:blipFill>
          <p:spPr bwMode="auto">
            <a:xfrm>
              <a:off x="2999364" y="1439205"/>
              <a:ext cx="6193272" cy="5027045"/>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1AEC32F-3B3F-1FBE-2B8F-6780F78684AA}"/>
                </a:ext>
              </a:extLst>
            </p:cNvPr>
            <p:cNvSpPr txBox="1"/>
            <p:nvPr/>
          </p:nvSpPr>
          <p:spPr>
            <a:xfrm>
              <a:off x="838200" y="669764"/>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Modello Logico</a:t>
              </a:r>
            </a:p>
          </p:txBody>
        </p:sp>
      </p:grpSp>
      <p:pic>
        <p:nvPicPr>
          <p:cNvPr id="7" name="Picture 6">
            <a:extLst>
              <a:ext uri="{FF2B5EF4-FFF2-40B4-BE49-F238E27FC236}">
                <a16:creationId xmlns:a16="http://schemas.microsoft.com/office/drawing/2014/main" id="{FF07D83C-35F2-5F04-C4D8-75523A971C5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0984942" y="90727"/>
            <a:ext cx="1116528" cy="1072366"/>
          </a:xfrm>
          <a:prstGeom prst="rect">
            <a:avLst/>
          </a:prstGeom>
        </p:spPr>
      </p:pic>
    </p:spTree>
    <p:extLst>
      <p:ext uri="{BB962C8B-B14F-4D97-AF65-F5344CB8AC3E}">
        <p14:creationId xmlns:p14="http://schemas.microsoft.com/office/powerpoint/2010/main" val="350962901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E665-EB6F-F5E0-E7D0-060FE8D4E9D3}"/>
            </a:ext>
          </a:extLst>
        </p:cNvPr>
        <p:cNvGrpSpPr/>
        <p:nvPr/>
      </p:nvGrpSpPr>
      <p:grpSpPr>
        <a:xfrm>
          <a:off x="0" y="0"/>
          <a:ext cx="0" cy="0"/>
          <a:chOff x="0" y="0"/>
          <a:chExt cx="0" cy="0"/>
        </a:xfrm>
      </p:grpSpPr>
      <p:pic>
        <p:nvPicPr>
          <p:cNvPr id="6" name="Picture 2" descr="Le Ninfee (serie) di Monet: analisi">
            <a:extLst>
              <a:ext uri="{FF2B5EF4-FFF2-40B4-BE49-F238E27FC236}">
                <a16:creationId xmlns:a16="http://schemas.microsoft.com/office/drawing/2014/main" id="{F16832BF-7BD6-3F71-313B-D7C41681928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20473" r="15346"/>
          <a:stretch/>
        </p:blipFill>
        <p:spPr bwMode="auto">
          <a:xfrm>
            <a:off x="245" y="0"/>
            <a:ext cx="1219175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93B0C2D-3F4B-20EB-5E57-CF8E437FED1C}"/>
              </a:ext>
            </a:extLst>
          </p:cNvPr>
          <p:cNvGrpSpPr/>
          <p:nvPr/>
        </p:nvGrpSpPr>
        <p:grpSpPr>
          <a:xfrm>
            <a:off x="838200" y="989582"/>
            <a:ext cx="10515600" cy="5271699"/>
            <a:chOff x="838200" y="958935"/>
            <a:chExt cx="10515600" cy="5271699"/>
          </a:xfrm>
        </p:grpSpPr>
        <p:sp>
          <p:nvSpPr>
            <p:cNvPr id="4" name="TextBox 3">
              <a:extLst>
                <a:ext uri="{FF2B5EF4-FFF2-40B4-BE49-F238E27FC236}">
                  <a16:creationId xmlns:a16="http://schemas.microsoft.com/office/drawing/2014/main" id="{7B631042-540B-9F99-75C9-FC04C36B2D45}"/>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Funzionamento dell’Applicazione: 1</a:t>
              </a:r>
            </a:p>
          </p:txBody>
        </p:sp>
        <p:sp>
          <p:nvSpPr>
            <p:cNvPr id="7" name="TextBox 6">
              <a:extLst>
                <a:ext uri="{FF2B5EF4-FFF2-40B4-BE49-F238E27FC236}">
                  <a16:creationId xmlns:a16="http://schemas.microsoft.com/office/drawing/2014/main" id="{430350C2-AC00-C164-5D21-13B44E263EEA}"/>
                </a:ext>
              </a:extLst>
            </p:cNvPr>
            <p:cNvSpPr txBox="1"/>
            <p:nvPr/>
          </p:nvSpPr>
          <p:spPr>
            <a:xfrm>
              <a:off x="838200" y="1728376"/>
              <a:ext cx="10515600" cy="4502258"/>
            </a:xfrm>
            <a:prstGeom prst="rect">
              <a:avLst/>
            </a:prstGeom>
            <a:noFill/>
          </p:spPr>
          <p:txBody>
            <a:bodyPr wrap="square" rtlCol="0">
              <a:spAutoFit/>
            </a:bodyPr>
            <a:lstStyle/>
            <a:p>
              <a:pPr algn="just">
                <a:lnSpc>
                  <a:spcPct val="120000"/>
                </a:lnSpc>
              </a:pPr>
              <a:r>
                <a:rPr lang="it-IT" b="1"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La Registrazione e l’Accesso</a:t>
              </a:r>
            </a:p>
            <a:p>
              <a:pPr algn="just">
                <a:lnSpc>
                  <a:spcPct val="120000"/>
                </a:lnSpc>
                <a:spcAft>
                  <a:spcPts val="800"/>
                </a:spcAft>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Ogni utente accede alla piattaforma tramite un account. Dopo la registrazione, può interagire con l’applicazione in qualità di offerente (chi cede beni) o richiedente (chi li cerca).</a:t>
              </a:r>
            </a:p>
            <a:p>
              <a:pPr algn="just">
                <a:lnSpc>
                  <a:spcPct val="120000"/>
                </a:lnSpc>
              </a:pPr>
              <a:r>
                <a:rPr lang="it-IT" b="1"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La Pubblicazione di un’Offerta</a:t>
              </a:r>
            </a:p>
            <a:p>
              <a:pPr algn="just">
                <a:lnSpc>
                  <a:spcPct val="120000"/>
                </a:lnSpc>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Un utente che intende vendere beni inutilizzati procede come segue: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accede all’area di creazione di un’offerta;</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dà un nome all’offerta;</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specifica le caratteristiche dei beni che desidera cedere: marca, modello, anno di produzione, lotto, categoria, natura, stato qualitativo, colore principale e funzione;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indica la quantità che vuole cedere di tale bene;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assegna un prezzo unitario a ciascuno di essi e una data di scadenza dell’offerta;</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e salva l’offerta, che si tradurrà in più offerte singole, entranti nel sistema e rimanenti disponibili al matching fino alla loro scadenza.</a:t>
              </a:r>
            </a:p>
          </p:txBody>
        </p:sp>
      </p:grpSp>
      <p:pic>
        <p:nvPicPr>
          <p:cNvPr id="5" name="Picture 4">
            <a:extLst>
              <a:ext uri="{FF2B5EF4-FFF2-40B4-BE49-F238E27FC236}">
                <a16:creationId xmlns:a16="http://schemas.microsoft.com/office/drawing/2014/main" id="{136F32A6-B3D9-5CC4-8A88-552474E36E6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8D019D61-3D31-0D16-A646-6D4B815A5AF2}"/>
              </a:ext>
            </a:extLst>
          </p:cNvPr>
          <p:cNvSpPr txBox="1"/>
          <p:nvPr/>
        </p:nvSpPr>
        <p:spPr>
          <a:xfrm>
            <a:off x="0" y="9246"/>
            <a:ext cx="964431" cy="369332"/>
          </a:xfrm>
          <a:prstGeom prst="rect">
            <a:avLst/>
          </a:prstGeom>
          <a:noFill/>
        </p:spPr>
        <p:txBody>
          <a:bodyPr wrap="none" rtlCol="0">
            <a:spAutoFit/>
          </a:bodyPr>
          <a:lstStyle/>
          <a:p>
            <a:pPr algn="ctr"/>
            <a:r>
              <a:rPr lang="it-IT" dirty="0"/>
              <a:t>Bellotta</a:t>
            </a:r>
          </a:p>
        </p:txBody>
      </p:sp>
    </p:spTree>
    <p:extLst>
      <p:ext uri="{BB962C8B-B14F-4D97-AF65-F5344CB8AC3E}">
        <p14:creationId xmlns:p14="http://schemas.microsoft.com/office/powerpoint/2010/main" val="320591240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23A71-3549-6E93-3B50-0F368A5FDB13}"/>
            </a:ext>
          </a:extLst>
        </p:cNvPr>
        <p:cNvGrpSpPr/>
        <p:nvPr/>
      </p:nvGrpSpPr>
      <p:grpSpPr>
        <a:xfrm>
          <a:off x="0" y="0"/>
          <a:ext cx="0" cy="0"/>
          <a:chOff x="0" y="0"/>
          <a:chExt cx="0" cy="0"/>
        </a:xfrm>
      </p:grpSpPr>
      <p:pic>
        <p:nvPicPr>
          <p:cNvPr id="6" name="Picture 2" descr="The summer is… Monet!">
            <a:extLst>
              <a:ext uri="{FF2B5EF4-FFF2-40B4-BE49-F238E27FC236}">
                <a16:creationId xmlns:a16="http://schemas.microsoft.com/office/drawing/2014/main" id="{6A106240-E684-E6B7-A452-B18D41D4E8B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309" t="19670" b="10403"/>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ECC4898-CE07-A2C4-FA96-0CE26B079AEA}"/>
              </a:ext>
            </a:extLst>
          </p:cNvPr>
          <p:cNvGrpSpPr/>
          <p:nvPr/>
        </p:nvGrpSpPr>
        <p:grpSpPr>
          <a:xfrm>
            <a:off x="838200" y="1841642"/>
            <a:ext cx="10515600" cy="3174715"/>
            <a:chOff x="838200" y="958935"/>
            <a:chExt cx="10515600" cy="3174715"/>
          </a:xfrm>
        </p:grpSpPr>
        <p:sp>
          <p:nvSpPr>
            <p:cNvPr id="4" name="TextBox 3">
              <a:extLst>
                <a:ext uri="{FF2B5EF4-FFF2-40B4-BE49-F238E27FC236}">
                  <a16:creationId xmlns:a16="http://schemas.microsoft.com/office/drawing/2014/main" id="{2B0503B7-8DA2-5C4E-99A2-C4037EDF7917}"/>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Funzionamento dell’Applicazione: 2</a:t>
              </a:r>
            </a:p>
          </p:txBody>
        </p:sp>
        <p:sp>
          <p:nvSpPr>
            <p:cNvPr id="7" name="TextBox 6">
              <a:extLst>
                <a:ext uri="{FF2B5EF4-FFF2-40B4-BE49-F238E27FC236}">
                  <a16:creationId xmlns:a16="http://schemas.microsoft.com/office/drawing/2014/main" id="{D4EA30C9-00D1-E94C-85F4-95BA8D870E18}"/>
                </a:ext>
              </a:extLst>
            </p:cNvPr>
            <p:cNvSpPr txBox="1"/>
            <p:nvPr/>
          </p:nvSpPr>
          <p:spPr>
            <a:xfrm>
              <a:off x="838200" y="1728376"/>
              <a:ext cx="10515600" cy="2405274"/>
            </a:xfrm>
            <a:prstGeom prst="rect">
              <a:avLst/>
            </a:prstGeom>
            <a:noFill/>
          </p:spPr>
          <p:txBody>
            <a:bodyPr wrap="square" rtlCol="0">
              <a:spAutoFit/>
            </a:bodyPr>
            <a:lstStyle/>
            <a:p>
              <a:pPr algn="just">
                <a:lnSpc>
                  <a:spcPct val="120000"/>
                </a:lnSpc>
              </a:pPr>
              <a:r>
                <a:rPr lang="it-IT" b="1"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La Pubblicazione di una Richiesta</a:t>
              </a:r>
            </a:p>
            <a:p>
              <a:pPr>
                <a:lnSpc>
                  <a:spcPct val="120000"/>
                </a:lnSpc>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Un utente con un bisogno definito procede come segue: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accede all’area di creazione di una richiesta;</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descrive l’insieme caratteristico dei beni desiderato;</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indica la quantità necessaria dei beni;</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opzionalmente, inserisce un prezzo massimo disposto a pagare per ciascun asset;</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e salva la richiesta, che si tradurrà in più richieste singole.</a:t>
              </a:r>
            </a:p>
          </p:txBody>
        </p:sp>
      </p:grpSp>
      <p:pic>
        <p:nvPicPr>
          <p:cNvPr id="5" name="Picture 4">
            <a:extLst>
              <a:ext uri="{FF2B5EF4-FFF2-40B4-BE49-F238E27FC236}">
                <a16:creationId xmlns:a16="http://schemas.microsoft.com/office/drawing/2014/main" id="{E6F434DB-76E2-BE67-3657-4C6125FA79D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034E2D95-862F-797B-58DE-FA358EB380A9}"/>
              </a:ext>
            </a:extLst>
          </p:cNvPr>
          <p:cNvSpPr txBox="1"/>
          <p:nvPr/>
        </p:nvSpPr>
        <p:spPr>
          <a:xfrm>
            <a:off x="0" y="9246"/>
            <a:ext cx="964431" cy="369332"/>
          </a:xfrm>
          <a:prstGeom prst="rect">
            <a:avLst/>
          </a:prstGeom>
          <a:noFill/>
        </p:spPr>
        <p:txBody>
          <a:bodyPr wrap="none" rtlCol="0">
            <a:spAutoFit/>
          </a:bodyPr>
          <a:lstStyle/>
          <a:p>
            <a:pPr algn="ctr"/>
            <a:r>
              <a:rPr lang="it-IT" dirty="0"/>
              <a:t>Bellotta</a:t>
            </a:r>
          </a:p>
        </p:txBody>
      </p:sp>
    </p:spTree>
    <p:extLst>
      <p:ext uri="{BB962C8B-B14F-4D97-AF65-F5344CB8AC3E}">
        <p14:creationId xmlns:p14="http://schemas.microsoft.com/office/powerpoint/2010/main" val="1038431628"/>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75554-B532-8C9E-CEF3-E603131DF5C5}"/>
            </a:ext>
          </a:extLst>
        </p:cNvPr>
        <p:cNvGrpSpPr/>
        <p:nvPr/>
      </p:nvGrpSpPr>
      <p:grpSpPr>
        <a:xfrm>
          <a:off x="0" y="0"/>
          <a:ext cx="0" cy="0"/>
          <a:chOff x="0" y="0"/>
          <a:chExt cx="0" cy="0"/>
        </a:xfrm>
      </p:grpSpPr>
      <p:pic>
        <p:nvPicPr>
          <p:cNvPr id="6" name="Picture 2" descr="Monet a Padova, la grande mostra per celebrare i 150 anni  dell'Impressionismo - la Repubblica">
            <a:extLst>
              <a:ext uri="{FF2B5EF4-FFF2-40B4-BE49-F238E27FC236}">
                <a16:creationId xmlns:a16="http://schemas.microsoft.com/office/drawing/2014/main" id="{48C0926E-4772-0833-92C3-F91B6E7EA1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D7BB084-957B-07C0-BEFF-FFE6388FD12F}"/>
              </a:ext>
            </a:extLst>
          </p:cNvPr>
          <p:cNvGrpSpPr/>
          <p:nvPr/>
        </p:nvGrpSpPr>
        <p:grpSpPr>
          <a:xfrm>
            <a:off x="838200" y="1343044"/>
            <a:ext cx="10515600" cy="4171911"/>
            <a:chOff x="838200" y="958935"/>
            <a:chExt cx="10515600" cy="4171911"/>
          </a:xfrm>
        </p:grpSpPr>
        <p:sp>
          <p:nvSpPr>
            <p:cNvPr id="4" name="TextBox 3">
              <a:extLst>
                <a:ext uri="{FF2B5EF4-FFF2-40B4-BE49-F238E27FC236}">
                  <a16:creationId xmlns:a16="http://schemas.microsoft.com/office/drawing/2014/main" id="{1BC801D3-0B51-E2D1-0E08-D920F0D811C2}"/>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rPr>
                <a:t>Funzionamento dell’Applicazione: 3</a:t>
              </a:r>
            </a:p>
          </p:txBody>
        </p:sp>
        <p:sp>
          <p:nvSpPr>
            <p:cNvPr id="7" name="TextBox 6">
              <a:extLst>
                <a:ext uri="{FF2B5EF4-FFF2-40B4-BE49-F238E27FC236}">
                  <a16:creationId xmlns:a16="http://schemas.microsoft.com/office/drawing/2014/main" id="{D16FC840-EC73-34BA-5050-A08A1DF368FE}"/>
                </a:ext>
              </a:extLst>
            </p:cNvPr>
            <p:cNvSpPr txBox="1"/>
            <p:nvPr/>
          </p:nvSpPr>
          <p:spPr>
            <a:xfrm>
              <a:off x="838200" y="1728376"/>
              <a:ext cx="10515600" cy="3402470"/>
            </a:xfrm>
            <a:prstGeom prst="rect">
              <a:avLst/>
            </a:prstGeom>
            <a:noFill/>
          </p:spPr>
          <p:txBody>
            <a:bodyPr wrap="square" rtlCol="0">
              <a:spAutoFit/>
            </a:bodyPr>
            <a:lstStyle/>
            <a:p>
              <a:pPr>
                <a:lnSpc>
                  <a:spcPct val="120000"/>
                </a:lnSpc>
              </a:pPr>
              <a:r>
                <a:rPr lang="it-IT" b="1"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Il Matching Automatizzato</a:t>
              </a:r>
            </a:p>
            <a:p>
              <a:pPr>
                <a:lnSpc>
                  <a:spcPct val="120000"/>
                </a:lnSpc>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Il sistema esegue periodicamente un confronto tra richieste offerte singole e richieste singole. Dopo aver forzatamente concluso le negoziazioni più vecchie di 24 ore, o legate ad uno o più account eliminati, o ancora legate a offerte singole o richieste singole eliminate, effettua il matching.</a:t>
              </a:r>
            </a:p>
            <a:p>
              <a:pPr>
                <a:lnSpc>
                  <a:spcPct val="120000"/>
                </a:lnSpc>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Nel matching, per far sì che una richiesta possa essere associata ad una richiesta in una negoziazione, l’algoritmo di matching controlla che</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l’offerta e la richiesta siano attive;</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che né l’offerta né la richiesta siano coinvolte in una negoziazione inconclusa;</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e che l’offerta e la richiesta non siano stati associati una negoziazione precedente.</a:t>
              </a:r>
            </a:p>
          </p:txBody>
        </p:sp>
      </p:grpSp>
      <p:pic>
        <p:nvPicPr>
          <p:cNvPr id="5" name="Picture 4">
            <a:extLst>
              <a:ext uri="{FF2B5EF4-FFF2-40B4-BE49-F238E27FC236}">
                <a16:creationId xmlns:a16="http://schemas.microsoft.com/office/drawing/2014/main" id="{C21D40DE-B303-3EA8-D793-1AFBD7FA930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080370D6-C8FA-EAFB-E057-95E8F8C41B6E}"/>
              </a:ext>
            </a:extLst>
          </p:cNvPr>
          <p:cNvSpPr txBox="1"/>
          <p:nvPr/>
        </p:nvSpPr>
        <p:spPr>
          <a:xfrm>
            <a:off x="0" y="9246"/>
            <a:ext cx="964431" cy="369332"/>
          </a:xfrm>
          <a:prstGeom prst="rect">
            <a:avLst/>
          </a:prstGeom>
          <a:noFill/>
        </p:spPr>
        <p:txBody>
          <a:bodyPr wrap="none" rtlCol="0">
            <a:spAutoFit/>
          </a:bodyPr>
          <a:lstStyle/>
          <a:p>
            <a:pPr algn="ctr"/>
            <a:r>
              <a:rPr lang="it-IT" dirty="0"/>
              <a:t>Bellotta</a:t>
            </a:r>
          </a:p>
        </p:txBody>
      </p:sp>
    </p:spTree>
    <p:extLst>
      <p:ext uri="{BB962C8B-B14F-4D97-AF65-F5344CB8AC3E}">
        <p14:creationId xmlns:p14="http://schemas.microsoft.com/office/powerpoint/2010/main" val="298209184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9DE62-3E7A-CE83-C792-C3C52C8B1228}"/>
            </a:ext>
          </a:extLst>
        </p:cNvPr>
        <p:cNvGrpSpPr/>
        <p:nvPr/>
      </p:nvGrpSpPr>
      <p:grpSpPr>
        <a:xfrm>
          <a:off x="0" y="0"/>
          <a:ext cx="0" cy="0"/>
          <a:chOff x="0" y="0"/>
          <a:chExt cx="0" cy="0"/>
        </a:xfrm>
      </p:grpSpPr>
      <p:pic>
        <p:nvPicPr>
          <p:cNvPr id="6" name="Picture 4" descr="Claude Monet, il pittore della luce">
            <a:extLst>
              <a:ext uri="{FF2B5EF4-FFF2-40B4-BE49-F238E27FC236}">
                <a16:creationId xmlns:a16="http://schemas.microsoft.com/office/drawing/2014/main" id="{E0CE8564-58A4-4FA5-25A7-4FD3E9AAF11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3894" b="30150"/>
          <a:stretch/>
        </p:blipFill>
        <p:spPr bwMode="auto">
          <a:xfrm>
            <a:off x="0" y="-1"/>
            <a:ext cx="12211507"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016368-D133-23F2-3B14-F47B2CDA13D9}"/>
              </a:ext>
            </a:extLst>
          </p:cNvPr>
          <p:cNvSpPr txBox="1"/>
          <p:nvPr/>
        </p:nvSpPr>
        <p:spPr>
          <a:xfrm>
            <a:off x="220301" y="2151727"/>
            <a:ext cx="11751398" cy="2554545"/>
          </a:xfrm>
          <a:prstGeom prst="rect">
            <a:avLst/>
          </a:prstGeom>
          <a:noFill/>
        </p:spPr>
        <p:txBody>
          <a:bodyPr wrap="square" rtlCol="0">
            <a:spAutoFit/>
          </a:bodyPr>
          <a:lstStyle/>
          <a:p>
            <a:pPr algn="ctr"/>
            <a:r>
              <a:rPr lang="it-IT" sz="8000" dirty="0">
                <a:solidFill>
                  <a:schemeClr val="bg1"/>
                </a:solidFill>
                <a:latin typeface="Croogla 4F" pitchFamily="2" charset="0"/>
                <a:ea typeface="Croogla 4F" pitchFamily="2" charset="0"/>
                <a:cs typeface="+mn-cs"/>
              </a:rPr>
              <a:t>L’Applicazione: Sotto un Punto di Vista Concreto</a:t>
            </a:r>
            <a:endParaRPr lang="it-IT" sz="8000" dirty="0">
              <a:solidFill>
                <a:schemeClr val="bg1"/>
              </a:solidFill>
            </a:endParaRPr>
          </a:p>
        </p:txBody>
      </p:sp>
    </p:spTree>
    <p:extLst>
      <p:ext uri="{BB962C8B-B14F-4D97-AF65-F5344CB8AC3E}">
        <p14:creationId xmlns:p14="http://schemas.microsoft.com/office/powerpoint/2010/main" val="291747540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F1B00-3C22-6571-CCB9-6D033DD856A9}"/>
            </a:ext>
          </a:extLst>
        </p:cNvPr>
        <p:cNvGrpSpPr/>
        <p:nvPr/>
      </p:nvGrpSpPr>
      <p:grpSpPr>
        <a:xfrm>
          <a:off x="0" y="0"/>
          <a:ext cx="0" cy="0"/>
          <a:chOff x="0" y="0"/>
          <a:chExt cx="0" cy="0"/>
        </a:xfrm>
      </p:grpSpPr>
      <p:pic>
        <p:nvPicPr>
          <p:cNvPr id="6" name="Picture 4" descr="Monet e Van Gogh a pochi passi l'uno dall'altro a Londra - Il Giornale  dell'Arte">
            <a:extLst>
              <a:ext uri="{FF2B5EF4-FFF2-40B4-BE49-F238E27FC236}">
                <a16:creationId xmlns:a16="http://schemas.microsoft.com/office/drawing/2014/main" id="{BA1FEEFC-2ACF-A09A-C916-45A477C1969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3165"/>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577BC16-3B14-225A-1B94-395617EAF892}"/>
              </a:ext>
            </a:extLst>
          </p:cNvPr>
          <p:cNvGrpSpPr/>
          <p:nvPr/>
        </p:nvGrpSpPr>
        <p:grpSpPr>
          <a:xfrm>
            <a:off x="838199" y="1355355"/>
            <a:ext cx="10515600" cy="4147289"/>
            <a:chOff x="838200" y="958935"/>
            <a:chExt cx="10515600" cy="4147289"/>
          </a:xfrm>
        </p:grpSpPr>
        <p:sp>
          <p:nvSpPr>
            <p:cNvPr id="4" name="TextBox 3">
              <a:extLst>
                <a:ext uri="{FF2B5EF4-FFF2-40B4-BE49-F238E27FC236}">
                  <a16:creationId xmlns:a16="http://schemas.microsoft.com/office/drawing/2014/main" id="{349326CB-FA7B-4B1B-7225-816F3B595A49}"/>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Le Tecnologie Usate: </a:t>
              </a:r>
              <a:r>
                <a:rPr lang="it-IT" sz="4400" dirty="0" err="1">
                  <a:solidFill>
                    <a:schemeClr val="bg1"/>
                  </a:solidFill>
                  <a:latin typeface="Croogla 4F" pitchFamily="2" charset="0"/>
                  <a:ea typeface="Croogla 4F" pitchFamily="2" charset="0"/>
                  <a:cs typeface="+mj-cs"/>
                </a:rPr>
                <a:t>SpringBoot</a:t>
              </a:r>
              <a:endParaRPr lang="it-IT" sz="4400" dirty="0">
                <a:solidFill>
                  <a:schemeClr val="bg1"/>
                </a:solidFill>
                <a:latin typeface="Croogla 4F" pitchFamily="2" charset="0"/>
                <a:ea typeface="Croogla 4F" pitchFamily="2" charset="0"/>
                <a:cs typeface="+mj-cs"/>
              </a:endParaRPr>
            </a:p>
          </p:txBody>
        </p:sp>
        <p:sp>
          <p:nvSpPr>
            <p:cNvPr id="7" name="TextBox 6">
              <a:extLst>
                <a:ext uri="{FF2B5EF4-FFF2-40B4-BE49-F238E27FC236}">
                  <a16:creationId xmlns:a16="http://schemas.microsoft.com/office/drawing/2014/main" id="{8321AE09-D09B-1192-6654-EDD575F10A52}"/>
                </a:ext>
              </a:extLst>
            </p:cNvPr>
            <p:cNvSpPr txBox="1"/>
            <p:nvPr/>
          </p:nvSpPr>
          <p:spPr>
            <a:xfrm>
              <a:off x="838200" y="1728376"/>
              <a:ext cx="10515600" cy="3377848"/>
            </a:xfrm>
            <a:prstGeom prst="rect">
              <a:avLst/>
            </a:prstGeom>
            <a:noFill/>
          </p:spPr>
          <p:txBody>
            <a:bodyPr wrap="square" rtlCol="0">
              <a:spAutoFit/>
            </a:bodyPr>
            <a:lstStyle/>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L’applicazione E-Cycle è costruita sull’ecosistema Spring Boot, una piattaforma Java moderna pensata per semplificare la creazione di applicazioni web robuste e scalabili. </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Grazie alla sua architettura modulare, Spring Boot ha permesso di strutturare il progetto secondo il paradigma MVC (Model-View-Controller), garantendo una netta separazione tra la logica di business, l’accesso ai dati e la visualizzazione.</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Spring Data JPA è stato utilizzato per l’interazione con il database, permettendo una gestione efficiente delle entità e delle operazioni CRUD attraverso repository dichiarativi.</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Spring Boot ha anche facilitato l’integrazione di funzionalità avanzate, come l’esecuzione periodica del matching automatizzato, tramite l’utilizzo di task schedulati.</a:t>
              </a:r>
            </a:p>
          </p:txBody>
        </p:sp>
      </p:grpSp>
      <p:pic>
        <p:nvPicPr>
          <p:cNvPr id="5" name="Picture 4">
            <a:extLst>
              <a:ext uri="{FF2B5EF4-FFF2-40B4-BE49-F238E27FC236}">
                <a16:creationId xmlns:a16="http://schemas.microsoft.com/office/drawing/2014/main" id="{D58894A3-3BBF-489A-7E9F-36FC5619CDC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82202430-AF43-F252-7B74-2497DFB331D6}"/>
              </a:ext>
            </a:extLst>
          </p:cNvPr>
          <p:cNvSpPr txBox="1"/>
          <p:nvPr/>
        </p:nvSpPr>
        <p:spPr>
          <a:xfrm>
            <a:off x="-1" y="0"/>
            <a:ext cx="1205779" cy="369332"/>
          </a:xfrm>
          <a:prstGeom prst="rect">
            <a:avLst/>
          </a:prstGeom>
          <a:noFill/>
        </p:spPr>
        <p:txBody>
          <a:bodyPr wrap="none" rtlCol="0">
            <a:spAutoFit/>
          </a:bodyPr>
          <a:lstStyle/>
          <a:p>
            <a:pPr algn="ctr"/>
            <a:r>
              <a:rPr lang="it-IT" dirty="0"/>
              <a:t>Bonanomi</a:t>
            </a:r>
          </a:p>
        </p:txBody>
      </p:sp>
    </p:spTree>
    <p:extLst>
      <p:ext uri="{BB962C8B-B14F-4D97-AF65-F5344CB8AC3E}">
        <p14:creationId xmlns:p14="http://schemas.microsoft.com/office/powerpoint/2010/main" val="145832669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1B1D-2593-0D9E-16D3-B9F73A11D771}"/>
            </a:ext>
          </a:extLst>
        </p:cNvPr>
        <p:cNvGrpSpPr/>
        <p:nvPr/>
      </p:nvGrpSpPr>
      <p:grpSpPr>
        <a:xfrm>
          <a:off x="0" y="0"/>
          <a:ext cx="0" cy="0"/>
          <a:chOff x="0" y="0"/>
          <a:chExt cx="0" cy="0"/>
        </a:xfrm>
      </p:grpSpPr>
      <p:pic>
        <p:nvPicPr>
          <p:cNvPr id="3" name="Picture 2" descr="A large round object in a field&#10;&#10;AI-generated content may be incorrect.">
            <a:extLst>
              <a:ext uri="{FF2B5EF4-FFF2-40B4-BE49-F238E27FC236}">
                <a16:creationId xmlns:a16="http://schemas.microsoft.com/office/drawing/2014/main" id="{94A47CDB-0766-64E1-D191-B977263EC86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11070" t="20726" b="1790"/>
          <a:stretch>
            <a:fillRect/>
          </a:stretch>
        </p:blipFill>
        <p:spPr>
          <a:xfrm>
            <a:off x="0" y="0"/>
            <a:ext cx="12192001" cy="6858000"/>
          </a:xfrm>
          <a:prstGeom prst="rect">
            <a:avLst/>
          </a:prstGeom>
        </p:spPr>
      </p:pic>
      <p:grpSp>
        <p:nvGrpSpPr>
          <p:cNvPr id="2" name="Group 1">
            <a:extLst>
              <a:ext uri="{FF2B5EF4-FFF2-40B4-BE49-F238E27FC236}">
                <a16:creationId xmlns:a16="http://schemas.microsoft.com/office/drawing/2014/main" id="{2E1B8295-95B6-08AC-9472-8B84865CB8C5}"/>
              </a:ext>
            </a:extLst>
          </p:cNvPr>
          <p:cNvGrpSpPr/>
          <p:nvPr/>
        </p:nvGrpSpPr>
        <p:grpSpPr>
          <a:xfrm>
            <a:off x="838200" y="1790346"/>
            <a:ext cx="10515600" cy="3277307"/>
            <a:chOff x="838200" y="958935"/>
            <a:chExt cx="10515600" cy="3277307"/>
          </a:xfrm>
        </p:grpSpPr>
        <p:sp>
          <p:nvSpPr>
            <p:cNvPr id="4" name="TextBox 3">
              <a:extLst>
                <a:ext uri="{FF2B5EF4-FFF2-40B4-BE49-F238E27FC236}">
                  <a16:creationId xmlns:a16="http://schemas.microsoft.com/office/drawing/2014/main" id="{23DDE551-31D9-D9AD-3BB5-6C085017D535}"/>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Le Tecnologie Usate: </a:t>
              </a:r>
              <a:r>
                <a:rPr lang="it-IT" sz="4400" dirty="0" err="1">
                  <a:solidFill>
                    <a:schemeClr val="bg1"/>
                  </a:solidFill>
                  <a:latin typeface="Croogla 4F" pitchFamily="2" charset="0"/>
                  <a:ea typeface="Croogla 4F" pitchFamily="2" charset="0"/>
                  <a:cs typeface="+mj-cs"/>
                </a:rPr>
                <a:t>MariaDB</a:t>
              </a:r>
              <a:endParaRPr lang="it-IT" sz="4400" dirty="0">
                <a:solidFill>
                  <a:schemeClr val="bg1"/>
                </a:solidFill>
                <a:latin typeface="Croogla 4F" pitchFamily="2" charset="0"/>
                <a:ea typeface="Croogla 4F" pitchFamily="2" charset="0"/>
                <a:cs typeface="+mj-cs"/>
              </a:endParaRPr>
            </a:p>
          </p:txBody>
        </p:sp>
        <p:sp>
          <p:nvSpPr>
            <p:cNvPr id="7" name="TextBox 6">
              <a:extLst>
                <a:ext uri="{FF2B5EF4-FFF2-40B4-BE49-F238E27FC236}">
                  <a16:creationId xmlns:a16="http://schemas.microsoft.com/office/drawing/2014/main" id="{0659BC34-2996-8E79-42A7-2D6349900F1D}"/>
                </a:ext>
              </a:extLst>
            </p:cNvPr>
            <p:cNvSpPr txBox="1"/>
            <p:nvPr/>
          </p:nvSpPr>
          <p:spPr>
            <a:xfrm>
              <a:off x="838200" y="1728376"/>
              <a:ext cx="10515600" cy="2507866"/>
            </a:xfrm>
            <a:prstGeom prst="rect">
              <a:avLst/>
            </a:prstGeom>
            <a:noFill/>
          </p:spPr>
          <p:txBody>
            <a:bodyPr wrap="square" rtlCol="0">
              <a:spAutoFit/>
            </a:bodyPr>
            <a:lstStyle/>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Come database relazionale è stato scelto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MariaDB</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una soluzione open-source stabile, sicura e pienamente compatibile con MySQL.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MariaDB</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ha offerto prestazioni solide e una buona scalabilità, supportando il modello concettuale e logico definito in fase di progettazione.</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Sono state definite tabelle normalizzate e vincoli di integrità referenziale per garantire coerenza e affidabilità nei dati. Il motore di database ha inoltre supportato in modo efficiente le query necessarie al matching, garantendo tempi di risposta adeguati anche su set di dati non banali.</a:t>
              </a:r>
            </a:p>
          </p:txBody>
        </p:sp>
      </p:grpSp>
      <p:pic>
        <p:nvPicPr>
          <p:cNvPr id="5" name="Picture 4">
            <a:extLst>
              <a:ext uri="{FF2B5EF4-FFF2-40B4-BE49-F238E27FC236}">
                <a16:creationId xmlns:a16="http://schemas.microsoft.com/office/drawing/2014/main" id="{2EF04FA9-B472-0760-345B-0203BC10C9A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6" name="TextBox 5">
            <a:extLst>
              <a:ext uri="{FF2B5EF4-FFF2-40B4-BE49-F238E27FC236}">
                <a16:creationId xmlns:a16="http://schemas.microsoft.com/office/drawing/2014/main" id="{CB8183FC-C2FE-AEA7-3B49-7204B7503753}"/>
              </a:ext>
            </a:extLst>
          </p:cNvPr>
          <p:cNvSpPr txBox="1"/>
          <p:nvPr/>
        </p:nvSpPr>
        <p:spPr>
          <a:xfrm>
            <a:off x="0" y="0"/>
            <a:ext cx="1154676" cy="369332"/>
          </a:xfrm>
          <a:prstGeom prst="rect">
            <a:avLst/>
          </a:prstGeom>
          <a:noFill/>
        </p:spPr>
        <p:txBody>
          <a:bodyPr wrap="none" rtlCol="0">
            <a:spAutoFit/>
          </a:bodyPr>
          <a:lstStyle/>
          <a:p>
            <a:pPr algn="ctr"/>
            <a:r>
              <a:rPr lang="it-IT" dirty="0"/>
              <a:t>Pinizzotto</a:t>
            </a:r>
          </a:p>
        </p:txBody>
      </p:sp>
    </p:spTree>
    <p:extLst>
      <p:ext uri="{BB962C8B-B14F-4D97-AF65-F5344CB8AC3E}">
        <p14:creationId xmlns:p14="http://schemas.microsoft.com/office/powerpoint/2010/main" val="379011316"/>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DE642-F4FA-AD91-D4F5-137413FEAFF8}"/>
            </a:ext>
          </a:extLst>
        </p:cNvPr>
        <p:cNvGrpSpPr/>
        <p:nvPr/>
      </p:nvGrpSpPr>
      <p:grpSpPr>
        <a:xfrm>
          <a:off x="0" y="0"/>
          <a:ext cx="0" cy="0"/>
          <a:chOff x="0" y="0"/>
          <a:chExt cx="0" cy="0"/>
        </a:xfrm>
      </p:grpSpPr>
      <p:pic>
        <p:nvPicPr>
          <p:cNvPr id="23556" name="Picture 4" descr="Monet e Van Gogh a pochi passi l'uno dall'altro a Londra - Il Giornale  dell'Arte">
            <a:extLst>
              <a:ext uri="{FF2B5EF4-FFF2-40B4-BE49-F238E27FC236}">
                <a16:creationId xmlns:a16="http://schemas.microsoft.com/office/drawing/2014/main" id="{C089C84D-6379-7A4F-7967-C9CF5D8EBBA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3165"/>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A605CE7-A75E-45E2-381E-6315A84F65DB}"/>
              </a:ext>
            </a:extLst>
          </p:cNvPr>
          <p:cNvGrpSpPr/>
          <p:nvPr/>
        </p:nvGrpSpPr>
        <p:grpSpPr>
          <a:xfrm>
            <a:off x="838199" y="1074253"/>
            <a:ext cx="10515600" cy="4709494"/>
            <a:chOff x="838200" y="958935"/>
            <a:chExt cx="10515600" cy="4709494"/>
          </a:xfrm>
        </p:grpSpPr>
        <p:sp>
          <p:nvSpPr>
            <p:cNvPr id="4" name="TextBox 3">
              <a:extLst>
                <a:ext uri="{FF2B5EF4-FFF2-40B4-BE49-F238E27FC236}">
                  <a16:creationId xmlns:a16="http://schemas.microsoft.com/office/drawing/2014/main" id="{1181D45D-A348-3ECF-4C52-FA3C2D8C0248}"/>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Il Problema</a:t>
              </a:r>
            </a:p>
          </p:txBody>
        </p:sp>
        <p:sp>
          <p:nvSpPr>
            <p:cNvPr id="7" name="TextBox 6">
              <a:extLst>
                <a:ext uri="{FF2B5EF4-FFF2-40B4-BE49-F238E27FC236}">
                  <a16:creationId xmlns:a16="http://schemas.microsoft.com/office/drawing/2014/main" id="{6F02D194-2D7A-94A2-CBEF-CC1DF26D47D5}"/>
                </a:ext>
              </a:extLst>
            </p:cNvPr>
            <p:cNvSpPr txBox="1"/>
            <p:nvPr/>
          </p:nvSpPr>
          <p:spPr>
            <a:xfrm>
              <a:off x="838200" y="1728376"/>
              <a:ext cx="10515600" cy="3940053"/>
            </a:xfrm>
            <a:prstGeom prst="rect">
              <a:avLst/>
            </a:prstGeom>
            <a:noFill/>
          </p:spPr>
          <p:txBody>
            <a:bodyPr wrap="square" rtlCol="0">
              <a:spAutoFit/>
            </a:bodyPr>
            <a:lstStyle/>
            <a:p>
              <a:pPr algn="just">
                <a:lnSpc>
                  <a:spcPct val="120000"/>
                </a:lnSpc>
                <a:spcAft>
                  <a:spcPts val="800"/>
                </a:spcAft>
                <a:buNone/>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Oggi chi vuole disfarsi di un bene ha due strade: l’accumulo, sia esso privato o in discariche, e il riutilizzo. </a:t>
              </a:r>
            </a:p>
            <a:p>
              <a:pPr algn="just">
                <a:lnSpc>
                  <a:spcPct val="120000"/>
                </a:lnSpc>
                <a:spcAft>
                  <a:spcPts val="800"/>
                </a:spcAft>
                <a:buNone/>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L’attività di riutilizzo più semplice ed efficace è senza dubbio la rivendita: il venditore non compie alcuna lavorazione sul bene e si limita a guadagnare, e il compratore ottiene l’oggetto desiderato pronto all’uso che più desidera. Simultaneamente la collettività trae beneficio dallo scambio con la riduzione dei rifiuti (un compratore non fa acquisti per buttare il prodotto ottenuto).</a:t>
              </a:r>
            </a:p>
            <a:p>
              <a:pPr algn="just">
                <a:lnSpc>
                  <a:spcPct val="120000"/>
                </a:lnSpc>
                <a:spcAft>
                  <a:spcPts val="800"/>
                </a:spcAft>
                <a:buNone/>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Ancora oggi, però, vendere un bene inutilizzato risulta complicato. I marketplace sono dispersivi e privi di alcuna logica strutturale: la domanda e l’offerta faticano ad incontrarsi. Manca uno spazio dove si possa cercare non un prodotto specifico, ma un bene con determinate caratteristiche.</a:t>
              </a:r>
            </a:p>
          </p:txBody>
        </p:sp>
      </p:grpSp>
      <p:pic>
        <p:nvPicPr>
          <p:cNvPr id="6" name="Picture 5">
            <a:extLst>
              <a:ext uri="{FF2B5EF4-FFF2-40B4-BE49-F238E27FC236}">
                <a16:creationId xmlns:a16="http://schemas.microsoft.com/office/drawing/2014/main" id="{EAC363F1-953E-000C-4397-15E9CA008D6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53340C65-4AB5-07D7-B1FD-494EF178C565}"/>
              </a:ext>
            </a:extLst>
          </p:cNvPr>
          <p:cNvSpPr txBox="1"/>
          <p:nvPr/>
        </p:nvSpPr>
        <p:spPr>
          <a:xfrm>
            <a:off x="0" y="0"/>
            <a:ext cx="964431" cy="369332"/>
          </a:xfrm>
          <a:prstGeom prst="rect">
            <a:avLst/>
          </a:prstGeom>
          <a:noFill/>
        </p:spPr>
        <p:txBody>
          <a:bodyPr wrap="none" rtlCol="0">
            <a:spAutoFit/>
          </a:bodyPr>
          <a:lstStyle/>
          <a:p>
            <a:pPr algn="ctr"/>
            <a:r>
              <a:rPr lang="it-IT" dirty="0"/>
              <a:t>Bellotta</a:t>
            </a:r>
          </a:p>
        </p:txBody>
      </p:sp>
    </p:spTree>
    <p:extLst>
      <p:ext uri="{BB962C8B-B14F-4D97-AF65-F5344CB8AC3E}">
        <p14:creationId xmlns:p14="http://schemas.microsoft.com/office/powerpoint/2010/main" val="2436074569"/>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C3F0C-5F62-65F8-BD31-EA0D25C3AC8B}"/>
            </a:ext>
          </a:extLst>
        </p:cNvPr>
        <p:cNvGrpSpPr/>
        <p:nvPr/>
      </p:nvGrpSpPr>
      <p:grpSpPr>
        <a:xfrm>
          <a:off x="0" y="0"/>
          <a:ext cx="0" cy="0"/>
          <a:chOff x="0" y="0"/>
          <a:chExt cx="0" cy="0"/>
        </a:xfrm>
      </p:grpSpPr>
      <p:pic>
        <p:nvPicPr>
          <p:cNvPr id="1026" name="Picture 2" descr="15 Paintings Arm of the Seine near Vetheuil Claude Monet river sights Oil  Art on Canvas - Famous Artworks -Size04, 70-$2500 Hand Painted by Art  Academies' Teachers : Amazon.ca: Music">
            <a:extLst>
              <a:ext uri="{FF2B5EF4-FFF2-40B4-BE49-F238E27FC236}">
                <a16:creationId xmlns:a16="http://schemas.microsoft.com/office/drawing/2014/main" id="{2ECADC94-8801-5877-8481-6E32330E0D7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5228"/>
          <a:stretch>
            <a:fillRect/>
          </a:stretch>
        </p:blipFill>
        <p:spPr bwMode="auto">
          <a:xfrm>
            <a:off x="0" y="0"/>
            <a:ext cx="12192000" cy="687160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9173276-8F8D-C85E-8C69-596ABEF1CE54}"/>
              </a:ext>
            </a:extLst>
          </p:cNvPr>
          <p:cNvGrpSpPr/>
          <p:nvPr/>
        </p:nvGrpSpPr>
        <p:grpSpPr>
          <a:xfrm>
            <a:off x="838200" y="741854"/>
            <a:ext cx="10515600" cy="5374291"/>
            <a:chOff x="838200" y="958935"/>
            <a:chExt cx="10515600" cy="5374291"/>
          </a:xfrm>
        </p:grpSpPr>
        <p:sp>
          <p:nvSpPr>
            <p:cNvPr id="4" name="TextBox 3">
              <a:extLst>
                <a:ext uri="{FF2B5EF4-FFF2-40B4-BE49-F238E27FC236}">
                  <a16:creationId xmlns:a16="http://schemas.microsoft.com/office/drawing/2014/main" id="{A3E981C9-DAA5-08AE-744C-27E1CAE28219}"/>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L’Algoritmo SHA-256 e i Sali</a:t>
              </a:r>
            </a:p>
          </p:txBody>
        </p:sp>
        <p:sp>
          <p:nvSpPr>
            <p:cNvPr id="7" name="TextBox 6">
              <a:extLst>
                <a:ext uri="{FF2B5EF4-FFF2-40B4-BE49-F238E27FC236}">
                  <a16:creationId xmlns:a16="http://schemas.microsoft.com/office/drawing/2014/main" id="{0B72BA0D-897A-0390-A6EE-00B133AADEAD}"/>
                </a:ext>
              </a:extLst>
            </p:cNvPr>
            <p:cNvSpPr txBox="1"/>
            <p:nvPr/>
          </p:nvSpPr>
          <p:spPr>
            <a:xfrm>
              <a:off x="838200" y="1728376"/>
              <a:ext cx="10515600" cy="4604850"/>
            </a:xfrm>
            <a:prstGeom prst="rect">
              <a:avLst/>
            </a:prstGeom>
            <a:noFill/>
          </p:spPr>
          <p:txBody>
            <a:bodyPr wrap="square" rtlCol="0">
              <a:spAutoFit/>
            </a:bodyPr>
            <a:lstStyle/>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Per garantire la sicurezza delle credenziali degli utenti è stato implementato un sistema di cifratura articolato su due livelli, il secondo dei quali utilizza un sale variabile.</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SHA-256 è un algoritmo crittografico della famiglia SHA-2, standardizzato dal NIST, che produce un hash di 256 bit. Questo algoritmo è impiegato nel primo livello di cifratura delle password, eseguito direttamente dal client.</a:t>
              </a:r>
            </a:p>
            <a:p>
              <a:pPr algn="just">
                <a:lnSpc>
                  <a:spcPct val="120000"/>
                </a:lnSpc>
                <a:spcAft>
                  <a:spcPts val="800"/>
                </a:spcAf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Il secondo livello di protezione viene applicato lato server. In questa fase, l’hash ricevuto dal client viene ulteriormente elaborato attraverso un nuovo passaggio SHA-256. A questa elaborazione viene aggiunto un sale, ovvero una stringa casuale o semi-casuale che serve a rendere unico l’hash risultante anche a fronte della stessa password. In questo caso, il sale è rappresentato da un timestamp (senza millisecondi) corrispondente al momento preciso in cui la password viene aggiornata. Questo approccio consente di rendere estremamente difficile l’uso di attacchi basati su dizionari o tabelle pre-computate (come le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rainbow</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tables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poiché ogni aggiornamento genera un hash irripetibile anche a parità di input iniziale.</a:t>
              </a:r>
            </a:p>
          </p:txBody>
        </p:sp>
      </p:grpSp>
      <p:pic>
        <p:nvPicPr>
          <p:cNvPr id="6" name="Picture 5">
            <a:extLst>
              <a:ext uri="{FF2B5EF4-FFF2-40B4-BE49-F238E27FC236}">
                <a16:creationId xmlns:a16="http://schemas.microsoft.com/office/drawing/2014/main" id="{4EF66BE6-2C52-7621-B365-DFE42756534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E995A676-A146-8185-8234-3523EBB23A8B}"/>
              </a:ext>
            </a:extLst>
          </p:cNvPr>
          <p:cNvSpPr txBox="1"/>
          <p:nvPr/>
        </p:nvSpPr>
        <p:spPr>
          <a:xfrm>
            <a:off x="0" y="0"/>
            <a:ext cx="707374" cy="369332"/>
          </a:xfrm>
          <a:prstGeom prst="rect">
            <a:avLst/>
          </a:prstGeom>
          <a:noFill/>
        </p:spPr>
        <p:txBody>
          <a:bodyPr wrap="none" rtlCol="0">
            <a:spAutoFit/>
          </a:bodyPr>
          <a:lstStyle/>
          <a:p>
            <a:pPr algn="ctr"/>
            <a:r>
              <a:rPr lang="it-IT" dirty="0"/>
              <a:t>Testa</a:t>
            </a:r>
          </a:p>
        </p:txBody>
      </p:sp>
    </p:spTree>
    <p:extLst>
      <p:ext uri="{BB962C8B-B14F-4D97-AF65-F5344CB8AC3E}">
        <p14:creationId xmlns:p14="http://schemas.microsoft.com/office/powerpoint/2010/main" val="228407955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B6CA3-643D-0419-92F7-78C259E2257D}"/>
            </a:ext>
          </a:extLst>
        </p:cNvPr>
        <p:cNvGrpSpPr/>
        <p:nvPr/>
      </p:nvGrpSpPr>
      <p:grpSpPr>
        <a:xfrm>
          <a:off x="0" y="0"/>
          <a:ext cx="0" cy="0"/>
          <a:chOff x="0" y="0"/>
          <a:chExt cx="0" cy="0"/>
        </a:xfrm>
      </p:grpSpPr>
      <p:pic>
        <p:nvPicPr>
          <p:cNvPr id="13" name="Picture 2" descr="Impression, soleil levant di Monet">
            <a:extLst>
              <a:ext uri="{FF2B5EF4-FFF2-40B4-BE49-F238E27FC236}">
                <a16:creationId xmlns:a16="http://schemas.microsoft.com/office/drawing/2014/main" id="{ABD6AC60-0196-FF80-B5A5-7D36F3268B0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6645" b="996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1A8B7E-B2CE-02D4-DCA9-261CE7323323}"/>
              </a:ext>
            </a:extLst>
          </p:cNvPr>
          <p:cNvSpPr txBox="1"/>
          <p:nvPr/>
        </p:nvSpPr>
        <p:spPr>
          <a:xfrm>
            <a:off x="39231" y="150422"/>
            <a:ext cx="12113537"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Alcune Sezioni di Codice: Cifratura Password</a:t>
            </a:r>
          </a:p>
        </p:txBody>
      </p:sp>
      <p:pic>
        <p:nvPicPr>
          <p:cNvPr id="10" name="Picture 9">
            <a:extLst>
              <a:ext uri="{FF2B5EF4-FFF2-40B4-BE49-F238E27FC236}">
                <a16:creationId xmlns:a16="http://schemas.microsoft.com/office/drawing/2014/main" id="{D4798581-5942-387B-B8D2-85DBBBD6FB69}"/>
              </a:ext>
            </a:extLst>
          </p:cNvPr>
          <p:cNvPicPr>
            <a:picLocks noChangeAspect="1"/>
          </p:cNvPicPr>
          <p:nvPr/>
        </p:nvPicPr>
        <p:blipFill>
          <a:blip r:embed="rId4"/>
          <a:stretch>
            <a:fillRect/>
          </a:stretch>
        </p:blipFill>
        <p:spPr>
          <a:xfrm>
            <a:off x="428530" y="919863"/>
            <a:ext cx="7046485" cy="1881588"/>
          </a:xfrm>
          <a:prstGeom prst="rect">
            <a:avLst/>
          </a:prstGeom>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81539F8-C5E9-9811-5D25-439332DD0536}"/>
              </a:ext>
            </a:extLst>
          </p:cNvPr>
          <p:cNvPicPr>
            <a:picLocks noChangeAspect="1"/>
          </p:cNvPicPr>
          <p:nvPr/>
        </p:nvPicPr>
        <p:blipFill>
          <a:blip r:embed="rId5"/>
          <a:stretch>
            <a:fillRect/>
          </a:stretch>
        </p:blipFill>
        <p:spPr>
          <a:xfrm>
            <a:off x="4997514" y="2427229"/>
            <a:ext cx="6665288" cy="4176995"/>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5A86E8FC-2091-288B-4C12-F84D458B90D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6250" y="5689384"/>
            <a:ext cx="1116528" cy="1072366"/>
          </a:xfrm>
          <a:prstGeom prst="rect">
            <a:avLst/>
          </a:prstGeom>
        </p:spPr>
      </p:pic>
    </p:spTree>
    <p:extLst>
      <p:ext uri="{BB962C8B-B14F-4D97-AF65-F5344CB8AC3E}">
        <p14:creationId xmlns:p14="http://schemas.microsoft.com/office/powerpoint/2010/main" val="2017022057"/>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022B-5366-82A8-1EBD-8FBD1E25CEDB}"/>
            </a:ext>
          </a:extLst>
        </p:cNvPr>
        <p:cNvGrpSpPr/>
        <p:nvPr/>
      </p:nvGrpSpPr>
      <p:grpSpPr>
        <a:xfrm>
          <a:off x="0" y="0"/>
          <a:ext cx="0" cy="0"/>
          <a:chOff x="0" y="0"/>
          <a:chExt cx="0" cy="0"/>
        </a:xfrm>
      </p:grpSpPr>
      <p:pic>
        <p:nvPicPr>
          <p:cNvPr id="6" name="Picture 2" descr="Le Ninfee (serie) di Monet: analisi">
            <a:extLst>
              <a:ext uri="{FF2B5EF4-FFF2-40B4-BE49-F238E27FC236}">
                <a16:creationId xmlns:a16="http://schemas.microsoft.com/office/drawing/2014/main" id="{2661C90B-CB5E-277F-F99F-516B8C2D115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20473" r="15346"/>
          <a:stretch/>
        </p:blipFill>
        <p:spPr bwMode="auto">
          <a:xfrm>
            <a:off x="245" y="0"/>
            <a:ext cx="1219175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61B7BC-4799-BF54-D056-0CEFFB8F3B86}"/>
              </a:ext>
            </a:extLst>
          </p:cNvPr>
          <p:cNvSpPr txBox="1"/>
          <p:nvPr/>
        </p:nvSpPr>
        <p:spPr>
          <a:xfrm>
            <a:off x="39231" y="48221"/>
            <a:ext cx="12113537" cy="1446550"/>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Alcune Sezioni di Codice: Matching Automatizzato</a:t>
            </a:r>
          </a:p>
        </p:txBody>
      </p:sp>
      <p:pic>
        <p:nvPicPr>
          <p:cNvPr id="3" name="Picture 2">
            <a:extLst>
              <a:ext uri="{FF2B5EF4-FFF2-40B4-BE49-F238E27FC236}">
                <a16:creationId xmlns:a16="http://schemas.microsoft.com/office/drawing/2014/main" id="{A310E13D-3E77-7533-FCA3-80F882171CC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6250" y="5689384"/>
            <a:ext cx="1116528" cy="1072366"/>
          </a:xfrm>
          <a:prstGeom prst="rect">
            <a:avLst/>
          </a:prstGeom>
        </p:spPr>
      </p:pic>
      <p:pic>
        <p:nvPicPr>
          <p:cNvPr id="7" name="Picture 6" descr="A computer screen shot of text&#10;&#10;AI-generated content may be incorrect.">
            <a:extLst>
              <a:ext uri="{FF2B5EF4-FFF2-40B4-BE49-F238E27FC236}">
                <a16:creationId xmlns:a16="http://schemas.microsoft.com/office/drawing/2014/main" id="{26EACD30-2C51-B52E-12D4-21F5AE4E5D45}"/>
              </a:ext>
            </a:extLst>
          </p:cNvPr>
          <p:cNvPicPr>
            <a:picLocks noChangeAspect="1"/>
          </p:cNvPicPr>
          <p:nvPr/>
        </p:nvPicPr>
        <p:blipFill>
          <a:blip r:embed="rId6"/>
          <a:stretch>
            <a:fillRect/>
          </a:stretch>
        </p:blipFill>
        <p:spPr>
          <a:xfrm>
            <a:off x="517770" y="2284148"/>
            <a:ext cx="6065402" cy="2615858"/>
          </a:xfrm>
          <a:prstGeom prst="rect">
            <a:avLst/>
          </a:prstGeom>
          <a:effectLst>
            <a:outerShdw blurRad="50800" dist="38100" dir="8100000" algn="tr" rotWithShape="0">
              <a:prstClr val="black">
                <a:alpha val="40000"/>
              </a:prstClr>
            </a:outerShdw>
          </a:effectLst>
        </p:spPr>
      </p:pic>
      <p:pic>
        <p:nvPicPr>
          <p:cNvPr id="2" name="Picture 1" descr="A screen shot of a computer program&#10;&#10;AI-generated content may be incorrect.">
            <a:extLst>
              <a:ext uri="{FF2B5EF4-FFF2-40B4-BE49-F238E27FC236}">
                <a16:creationId xmlns:a16="http://schemas.microsoft.com/office/drawing/2014/main" id="{0934D9E3-9271-C29D-A650-807FE8EDB15C}"/>
              </a:ext>
            </a:extLst>
          </p:cNvPr>
          <p:cNvPicPr>
            <a:picLocks noChangeAspect="1"/>
          </p:cNvPicPr>
          <p:nvPr/>
        </p:nvPicPr>
        <p:blipFill>
          <a:blip r:embed="rId7"/>
          <a:stretch>
            <a:fillRect/>
          </a:stretch>
        </p:blipFill>
        <p:spPr>
          <a:xfrm>
            <a:off x="6756665" y="1494771"/>
            <a:ext cx="4739276" cy="524831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52218549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A38F-E35A-3E9E-62DE-F94A14BBA172}"/>
            </a:ext>
          </a:extLst>
        </p:cNvPr>
        <p:cNvGrpSpPr/>
        <p:nvPr/>
      </p:nvGrpSpPr>
      <p:grpSpPr>
        <a:xfrm>
          <a:off x="0" y="0"/>
          <a:ext cx="0" cy="0"/>
          <a:chOff x="0" y="0"/>
          <a:chExt cx="0" cy="0"/>
        </a:xfrm>
      </p:grpSpPr>
      <p:pic>
        <p:nvPicPr>
          <p:cNvPr id="24" name="Picture 2" descr="The summer is… Monet!">
            <a:extLst>
              <a:ext uri="{FF2B5EF4-FFF2-40B4-BE49-F238E27FC236}">
                <a16:creationId xmlns:a16="http://schemas.microsoft.com/office/drawing/2014/main" id="{EF89579B-28E0-C4DC-F82C-43A75630616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309" t="19670" b="10403"/>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D03333-EBB9-DB18-60C9-C2F9ABBBF06B}"/>
              </a:ext>
            </a:extLst>
          </p:cNvPr>
          <p:cNvSpPr txBox="1"/>
          <p:nvPr/>
        </p:nvSpPr>
        <p:spPr>
          <a:xfrm>
            <a:off x="62675" y="2705725"/>
            <a:ext cx="3886866" cy="1446550"/>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Login e Registrazione</a:t>
            </a:r>
          </a:p>
        </p:txBody>
      </p:sp>
      <p:pic>
        <p:nvPicPr>
          <p:cNvPr id="6" name="Picture 5">
            <a:extLst>
              <a:ext uri="{FF2B5EF4-FFF2-40B4-BE49-F238E27FC236}">
                <a16:creationId xmlns:a16="http://schemas.microsoft.com/office/drawing/2014/main" id="{A54F00BC-ED82-16DA-F0FD-71582B0A089A}"/>
              </a:ext>
            </a:extLst>
          </p:cNvPr>
          <p:cNvPicPr>
            <a:picLocks noChangeAspect="1"/>
          </p:cNvPicPr>
          <p:nvPr/>
        </p:nvPicPr>
        <p:blipFill>
          <a:blip r:embed="rId4"/>
          <a:stretch>
            <a:fillRect/>
          </a:stretch>
        </p:blipFill>
        <p:spPr>
          <a:xfrm>
            <a:off x="4046732" y="2210174"/>
            <a:ext cx="2867824" cy="2437651"/>
          </a:xfrm>
          <a:prstGeom prst="rect">
            <a:avLst/>
          </a:prstGeom>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23B73DF7-2DAB-D199-8A78-843B912355BA}"/>
              </a:ext>
            </a:extLst>
          </p:cNvPr>
          <p:cNvPicPr>
            <a:picLocks noChangeAspect="1"/>
          </p:cNvPicPr>
          <p:nvPr/>
        </p:nvPicPr>
        <p:blipFill>
          <a:blip r:embed="rId5"/>
          <a:stretch>
            <a:fillRect/>
          </a:stretch>
        </p:blipFill>
        <p:spPr>
          <a:xfrm>
            <a:off x="7114111" y="550537"/>
            <a:ext cx="4878333" cy="5756924"/>
          </a:xfrm>
          <a:prstGeom prst="rect">
            <a:avLst/>
          </a:prstGeom>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903697BB-8D97-61A6-4DC0-C573DE83A51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96250" y="5689384"/>
            <a:ext cx="1116528" cy="1072366"/>
          </a:xfrm>
          <a:prstGeom prst="rect">
            <a:avLst/>
          </a:prstGeom>
        </p:spPr>
      </p:pic>
    </p:spTree>
    <p:extLst>
      <p:ext uri="{BB962C8B-B14F-4D97-AF65-F5344CB8AC3E}">
        <p14:creationId xmlns:p14="http://schemas.microsoft.com/office/powerpoint/2010/main" val="389890128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3F7EE-A9B7-DF12-4B44-6C2BF209148F}"/>
            </a:ext>
          </a:extLst>
        </p:cNvPr>
        <p:cNvGrpSpPr/>
        <p:nvPr/>
      </p:nvGrpSpPr>
      <p:grpSpPr>
        <a:xfrm>
          <a:off x="0" y="0"/>
          <a:ext cx="0" cy="0"/>
          <a:chOff x="0" y="0"/>
          <a:chExt cx="0" cy="0"/>
        </a:xfrm>
      </p:grpSpPr>
      <p:pic>
        <p:nvPicPr>
          <p:cNvPr id="5" name="Picture 2" descr="Monet a Padova, la grande mostra per celebrare i 150 anni  dell'Impressionismo - la Repubblica">
            <a:extLst>
              <a:ext uri="{FF2B5EF4-FFF2-40B4-BE49-F238E27FC236}">
                <a16:creationId xmlns:a16="http://schemas.microsoft.com/office/drawing/2014/main" id="{BA44FC01-EA05-8428-47DF-C99E472E3E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6EEE66-ADFC-1BC1-3642-291FAEDDB3EE}"/>
              </a:ext>
            </a:extLst>
          </p:cNvPr>
          <p:cNvSpPr txBox="1"/>
          <p:nvPr/>
        </p:nvSpPr>
        <p:spPr>
          <a:xfrm>
            <a:off x="303971" y="2705725"/>
            <a:ext cx="3617118" cy="1446550"/>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Modifica del Profilo</a:t>
            </a:r>
          </a:p>
        </p:txBody>
      </p:sp>
      <p:pic>
        <p:nvPicPr>
          <p:cNvPr id="23" name="Picture 22">
            <a:extLst>
              <a:ext uri="{FF2B5EF4-FFF2-40B4-BE49-F238E27FC236}">
                <a16:creationId xmlns:a16="http://schemas.microsoft.com/office/drawing/2014/main" id="{16515939-30DD-BB09-3443-94DC6A43567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6250" y="5689384"/>
            <a:ext cx="1116528" cy="1072366"/>
          </a:xfrm>
          <a:prstGeom prst="rect">
            <a:avLst/>
          </a:prstGeom>
        </p:spPr>
      </p:pic>
      <p:pic>
        <p:nvPicPr>
          <p:cNvPr id="3" name="Picture 2">
            <a:extLst>
              <a:ext uri="{FF2B5EF4-FFF2-40B4-BE49-F238E27FC236}">
                <a16:creationId xmlns:a16="http://schemas.microsoft.com/office/drawing/2014/main" id="{DDDB5078-7107-32AE-AC13-4D6AD1E787E2}"/>
              </a:ext>
            </a:extLst>
          </p:cNvPr>
          <p:cNvPicPr>
            <a:picLocks noChangeAspect="1"/>
          </p:cNvPicPr>
          <p:nvPr/>
        </p:nvPicPr>
        <p:blipFill>
          <a:blip r:embed="rId6"/>
          <a:stretch>
            <a:fillRect/>
          </a:stretch>
        </p:blipFill>
        <p:spPr>
          <a:xfrm>
            <a:off x="6334125" y="527288"/>
            <a:ext cx="4438650" cy="580342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0460337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9E76-F8E2-ECD7-8815-A7089CA38401}"/>
            </a:ext>
          </a:extLst>
        </p:cNvPr>
        <p:cNvGrpSpPr/>
        <p:nvPr/>
      </p:nvGrpSpPr>
      <p:grpSpPr>
        <a:xfrm>
          <a:off x="0" y="0"/>
          <a:ext cx="0" cy="0"/>
          <a:chOff x="0" y="0"/>
          <a:chExt cx="0" cy="0"/>
        </a:xfrm>
      </p:grpSpPr>
      <p:pic>
        <p:nvPicPr>
          <p:cNvPr id="2" name="Picture 4" descr="Claude Monet, il pittore della luce">
            <a:extLst>
              <a:ext uri="{FF2B5EF4-FFF2-40B4-BE49-F238E27FC236}">
                <a16:creationId xmlns:a16="http://schemas.microsoft.com/office/drawing/2014/main" id="{768E69C3-7E09-4E00-054E-FB5CE74E562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3894" b="30150"/>
          <a:stretch/>
        </p:blipFill>
        <p:spPr bwMode="auto">
          <a:xfrm>
            <a:off x="0" y="-1001"/>
            <a:ext cx="12211507"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0BDBA1-95DB-D02B-D783-46250428292A}"/>
              </a:ext>
            </a:extLst>
          </p:cNvPr>
          <p:cNvSpPr txBox="1"/>
          <p:nvPr/>
        </p:nvSpPr>
        <p:spPr>
          <a:xfrm>
            <a:off x="109136" y="2447092"/>
            <a:ext cx="3505200" cy="2123658"/>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Inserimento di Richiesta e Offerta</a:t>
            </a:r>
          </a:p>
        </p:txBody>
      </p:sp>
      <p:pic>
        <p:nvPicPr>
          <p:cNvPr id="23" name="Picture 22">
            <a:extLst>
              <a:ext uri="{FF2B5EF4-FFF2-40B4-BE49-F238E27FC236}">
                <a16:creationId xmlns:a16="http://schemas.microsoft.com/office/drawing/2014/main" id="{C2ADFDD5-00B2-6E43-612C-46CAFCC1265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6250" y="5689384"/>
            <a:ext cx="1116528" cy="1072366"/>
          </a:xfrm>
          <a:prstGeom prst="rect">
            <a:avLst/>
          </a:prstGeom>
        </p:spPr>
      </p:pic>
      <p:pic>
        <p:nvPicPr>
          <p:cNvPr id="7" name="Picture 6">
            <a:extLst>
              <a:ext uri="{FF2B5EF4-FFF2-40B4-BE49-F238E27FC236}">
                <a16:creationId xmlns:a16="http://schemas.microsoft.com/office/drawing/2014/main" id="{F25345D6-37FA-86C8-8784-BA9805EB9EC8}"/>
              </a:ext>
            </a:extLst>
          </p:cNvPr>
          <p:cNvPicPr>
            <a:picLocks noChangeAspect="1"/>
          </p:cNvPicPr>
          <p:nvPr/>
        </p:nvPicPr>
        <p:blipFill>
          <a:blip r:embed="rId6"/>
          <a:stretch>
            <a:fillRect/>
          </a:stretch>
        </p:blipFill>
        <p:spPr>
          <a:xfrm>
            <a:off x="3723471" y="614261"/>
            <a:ext cx="4039632" cy="5789320"/>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B7D9F643-45D1-5F84-344A-5A0CABF30C03}"/>
              </a:ext>
            </a:extLst>
          </p:cNvPr>
          <p:cNvPicPr>
            <a:picLocks noChangeAspect="1"/>
          </p:cNvPicPr>
          <p:nvPr/>
        </p:nvPicPr>
        <p:blipFill>
          <a:blip r:embed="rId7"/>
          <a:stretch>
            <a:fillRect/>
          </a:stretch>
        </p:blipFill>
        <p:spPr>
          <a:xfrm>
            <a:off x="7981374" y="338733"/>
            <a:ext cx="3753076" cy="617853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7200830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0CDB8-B609-1917-88F7-502A40439BA2}"/>
            </a:ext>
          </a:extLst>
        </p:cNvPr>
        <p:cNvGrpSpPr/>
        <p:nvPr/>
      </p:nvGrpSpPr>
      <p:grpSpPr>
        <a:xfrm>
          <a:off x="0" y="0"/>
          <a:ext cx="0" cy="0"/>
          <a:chOff x="0" y="0"/>
          <a:chExt cx="0" cy="0"/>
        </a:xfrm>
      </p:grpSpPr>
      <p:pic>
        <p:nvPicPr>
          <p:cNvPr id="6" name="Picture 4" descr="Monet e Van Gogh a pochi passi l'uno dall'altro a Londra - Il Giornale  dell'Arte">
            <a:extLst>
              <a:ext uri="{FF2B5EF4-FFF2-40B4-BE49-F238E27FC236}">
                <a16:creationId xmlns:a16="http://schemas.microsoft.com/office/drawing/2014/main" id="{703640BB-B220-24DB-EC66-AD6035F5285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3165"/>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62867A-E9E1-B162-A0A7-B3225E3AD76F}"/>
              </a:ext>
            </a:extLst>
          </p:cNvPr>
          <p:cNvSpPr txBox="1"/>
          <p:nvPr/>
        </p:nvSpPr>
        <p:spPr>
          <a:xfrm>
            <a:off x="136376" y="96250"/>
            <a:ext cx="11973728"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Visualizzazione Dettagli Richiesta e Offerta</a:t>
            </a:r>
          </a:p>
        </p:txBody>
      </p:sp>
      <p:pic>
        <p:nvPicPr>
          <p:cNvPr id="23" name="Picture 22">
            <a:extLst>
              <a:ext uri="{FF2B5EF4-FFF2-40B4-BE49-F238E27FC236}">
                <a16:creationId xmlns:a16="http://schemas.microsoft.com/office/drawing/2014/main" id="{3490AE9A-C887-0F6A-D4D4-9D930DC19DC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96250" y="5689384"/>
            <a:ext cx="1116528" cy="1072366"/>
          </a:xfrm>
          <a:prstGeom prst="rect">
            <a:avLst/>
          </a:prstGeom>
        </p:spPr>
      </p:pic>
      <p:pic>
        <p:nvPicPr>
          <p:cNvPr id="10" name="Picture 9">
            <a:extLst>
              <a:ext uri="{FF2B5EF4-FFF2-40B4-BE49-F238E27FC236}">
                <a16:creationId xmlns:a16="http://schemas.microsoft.com/office/drawing/2014/main" id="{BA0940F8-AAC9-A37E-6525-34DB2F268D00}"/>
              </a:ext>
            </a:extLst>
          </p:cNvPr>
          <p:cNvPicPr>
            <a:picLocks noChangeAspect="1"/>
          </p:cNvPicPr>
          <p:nvPr/>
        </p:nvPicPr>
        <p:blipFill>
          <a:blip r:embed="rId6"/>
          <a:stretch>
            <a:fillRect/>
          </a:stretch>
        </p:blipFill>
        <p:spPr>
          <a:xfrm>
            <a:off x="1513634" y="3844661"/>
            <a:ext cx="9383289" cy="2909852"/>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B3E9A697-C9DC-4F76-5F3C-671D89F0CC2F}"/>
              </a:ext>
            </a:extLst>
          </p:cNvPr>
          <p:cNvPicPr>
            <a:picLocks noChangeAspect="1"/>
          </p:cNvPicPr>
          <p:nvPr/>
        </p:nvPicPr>
        <p:blipFill>
          <a:blip r:embed="rId7"/>
          <a:stretch>
            <a:fillRect/>
          </a:stretch>
        </p:blipFill>
        <p:spPr>
          <a:xfrm>
            <a:off x="1309029" y="1019691"/>
            <a:ext cx="9792500" cy="272872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52019241"/>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0BCF-0D62-9602-FBA9-A79BFCBA31DB}"/>
            </a:ext>
          </a:extLst>
        </p:cNvPr>
        <p:cNvGrpSpPr/>
        <p:nvPr/>
      </p:nvGrpSpPr>
      <p:grpSpPr>
        <a:xfrm>
          <a:off x="0" y="0"/>
          <a:ext cx="0" cy="0"/>
          <a:chOff x="0" y="0"/>
          <a:chExt cx="0" cy="0"/>
        </a:xfrm>
      </p:grpSpPr>
      <p:pic>
        <p:nvPicPr>
          <p:cNvPr id="3" name="Picture 2" descr="A large round object in a field&#10;&#10;AI-generated content may be incorrect.">
            <a:extLst>
              <a:ext uri="{FF2B5EF4-FFF2-40B4-BE49-F238E27FC236}">
                <a16:creationId xmlns:a16="http://schemas.microsoft.com/office/drawing/2014/main" id="{0EB06238-76A9-8B2B-521E-6BD30826033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11070" t="20726" b="1790"/>
          <a:stretch>
            <a:fillRect/>
          </a:stretch>
        </p:blipFill>
        <p:spPr>
          <a:xfrm>
            <a:off x="0" y="0"/>
            <a:ext cx="12192001" cy="6858000"/>
          </a:xfrm>
          <a:prstGeom prst="rect">
            <a:avLst/>
          </a:prstGeom>
        </p:spPr>
      </p:pic>
      <p:grpSp>
        <p:nvGrpSpPr>
          <p:cNvPr id="2" name="Group 1">
            <a:extLst>
              <a:ext uri="{FF2B5EF4-FFF2-40B4-BE49-F238E27FC236}">
                <a16:creationId xmlns:a16="http://schemas.microsoft.com/office/drawing/2014/main" id="{5942766C-1BCA-C0A2-BF49-8EF27691E205}"/>
              </a:ext>
            </a:extLst>
          </p:cNvPr>
          <p:cNvGrpSpPr/>
          <p:nvPr/>
        </p:nvGrpSpPr>
        <p:grpSpPr>
          <a:xfrm>
            <a:off x="838200" y="1905249"/>
            <a:ext cx="10515600" cy="3047501"/>
            <a:chOff x="838200" y="958935"/>
            <a:chExt cx="10515600" cy="3047501"/>
          </a:xfrm>
        </p:grpSpPr>
        <p:sp>
          <p:nvSpPr>
            <p:cNvPr id="4" name="TextBox 3">
              <a:extLst>
                <a:ext uri="{FF2B5EF4-FFF2-40B4-BE49-F238E27FC236}">
                  <a16:creationId xmlns:a16="http://schemas.microsoft.com/office/drawing/2014/main" id="{3DB698D7-E6CF-39E4-6303-A8520B09B713}"/>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La Soluzione</a:t>
              </a:r>
            </a:p>
          </p:txBody>
        </p:sp>
        <p:sp>
          <p:nvSpPr>
            <p:cNvPr id="7" name="TextBox 6">
              <a:extLst>
                <a:ext uri="{FF2B5EF4-FFF2-40B4-BE49-F238E27FC236}">
                  <a16:creationId xmlns:a16="http://schemas.microsoft.com/office/drawing/2014/main" id="{288B4D47-CF6F-AF31-3BB5-3DF0148ED4F7}"/>
                </a:ext>
              </a:extLst>
            </p:cNvPr>
            <p:cNvSpPr txBox="1"/>
            <p:nvPr/>
          </p:nvSpPr>
          <p:spPr>
            <a:xfrm>
              <a:off x="838200" y="1728376"/>
              <a:ext cx="10515600" cy="2278060"/>
            </a:xfrm>
            <a:prstGeom prst="rect">
              <a:avLst/>
            </a:prstGeom>
            <a:noFill/>
          </p:spPr>
          <p:txBody>
            <a:bodyPr wrap="square" rtlCol="0">
              <a:spAutoFit/>
            </a:bodyPr>
            <a:lstStyle/>
            <a:p>
              <a:pPr algn="just">
                <a:lnSpc>
                  <a:spcPct val="120000"/>
                </a:lnSpc>
                <a:spcAft>
                  <a:spcPts val="800"/>
                </a:spcAft>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E-Cycle nasce per colmare questo vuoto: lo scopo dell’app è facilitare la rivendita dei beni inutilizzati dando loro una vita nuova.</a:t>
              </a:r>
            </a:p>
            <a:p>
              <a:pPr algn="just">
                <a:lnSpc>
                  <a:spcPct val="120000"/>
                </a:lnSpc>
                <a:spcAft>
                  <a:spcPts val="800"/>
                </a:spcAft>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Chi possiede beni vacanti li può offrire, e chi ne ha bisogno li può cercare. Entrambi agiscono in base alle caratteristiche reali del bene, non solo in base al suo nome commerciale.</a:t>
              </a:r>
            </a:p>
            <a:p>
              <a:pPr algn="just">
                <a:lnSpc>
                  <a:spcPct val="120000"/>
                </a:lnSpc>
                <a:spcAft>
                  <a:spcPts val="800"/>
                </a:spcAft>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Con pochi click una richiesta può trovare una risposta, e un oggetto dimenticato un nuovo contesto d’uso.</a:t>
              </a:r>
            </a:p>
          </p:txBody>
        </p:sp>
      </p:grpSp>
      <p:pic>
        <p:nvPicPr>
          <p:cNvPr id="6" name="Picture 5">
            <a:extLst>
              <a:ext uri="{FF2B5EF4-FFF2-40B4-BE49-F238E27FC236}">
                <a16:creationId xmlns:a16="http://schemas.microsoft.com/office/drawing/2014/main" id="{6964D12D-E639-9F8A-CD61-A6239304EEA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5" name="TextBox 4">
            <a:extLst>
              <a:ext uri="{FF2B5EF4-FFF2-40B4-BE49-F238E27FC236}">
                <a16:creationId xmlns:a16="http://schemas.microsoft.com/office/drawing/2014/main" id="{F199832F-8B9B-2FDC-BF7F-F02F915EEE53}"/>
              </a:ext>
            </a:extLst>
          </p:cNvPr>
          <p:cNvSpPr txBox="1"/>
          <p:nvPr/>
        </p:nvSpPr>
        <p:spPr>
          <a:xfrm>
            <a:off x="0" y="-1"/>
            <a:ext cx="964431" cy="369332"/>
          </a:xfrm>
          <a:prstGeom prst="rect">
            <a:avLst/>
          </a:prstGeom>
          <a:noFill/>
        </p:spPr>
        <p:txBody>
          <a:bodyPr wrap="none" rtlCol="0">
            <a:spAutoFit/>
          </a:bodyPr>
          <a:lstStyle/>
          <a:p>
            <a:pPr algn="ctr"/>
            <a:r>
              <a:rPr lang="it-IT" dirty="0"/>
              <a:t>Bellotta</a:t>
            </a:r>
          </a:p>
        </p:txBody>
      </p:sp>
    </p:spTree>
    <p:extLst>
      <p:ext uri="{BB962C8B-B14F-4D97-AF65-F5344CB8AC3E}">
        <p14:creationId xmlns:p14="http://schemas.microsoft.com/office/powerpoint/2010/main" val="99255519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5 Paintings Arm of the Seine near Vetheuil Claude Monet river sights Oil  Art on Canvas - Famous Artworks -Size04, 70-$2500 Hand Painted by Art  Academies' Teachers : Amazon.ca: Music">
            <a:extLst>
              <a:ext uri="{FF2B5EF4-FFF2-40B4-BE49-F238E27FC236}">
                <a16:creationId xmlns:a16="http://schemas.microsoft.com/office/drawing/2014/main" id="{147799D4-DB16-F4D1-A683-DC38EB59326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b="15228"/>
          <a:stretch>
            <a:fillRect/>
          </a:stretch>
        </p:blipFill>
        <p:spPr bwMode="auto">
          <a:xfrm>
            <a:off x="0" y="0"/>
            <a:ext cx="12192000" cy="68716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A95304-5443-BD6B-FDBF-E0E8E7C6F102}"/>
              </a:ext>
            </a:extLst>
          </p:cNvPr>
          <p:cNvSpPr txBox="1"/>
          <p:nvPr/>
        </p:nvSpPr>
        <p:spPr>
          <a:xfrm>
            <a:off x="220301" y="2151727"/>
            <a:ext cx="11751398" cy="2554545"/>
          </a:xfrm>
          <a:prstGeom prst="rect">
            <a:avLst/>
          </a:prstGeom>
          <a:noFill/>
        </p:spPr>
        <p:txBody>
          <a:bodyPr wrap="square" rtlCol="0">
            <a:spAutoFit/>
          </a:bodyPr>
          <a:lstStyle/>
          <a:p>
            <a:pPr algn="ctr"/>
            <a:r>
              <a:rPr lang="it-IT" sz="8000" dirty="0">
                <a:solidFill>
                  <a:schemeClr val="bg1"/>
                </a:solidFill>
                <a:latin typeface="Croogla 4F" pitchFamily="2" charset="0"/>
                <a:ea typeface="Croogla 4F" pitchFamily="2" charset="0"/>
                <a:cs typeface="+mn-cs"/>
              </a:rPr>
              <a:t>L’Applicazione: Sotto un Punto di Vista Astratto</a:t>
            </a:r>
            <a:endParaRPr lang="it-IT" sz="8000" dirty="0">
              <a:solidFill>
                <a:schemeClr val="bg1"/>
              </a:solidFill>
            </a:endParaRPr>
          </a:p>
        </p:txBody>
      </p:sp>
    </p:spTree>
    <p:extLst>
      <p:ext uri="{BB962C8B-B14F-4D97-AF65-F5344CB8AC3E}">
        <p14:creationId xmlns:p14="http://schemas.microsoft.com/office/powerpoint/2010/main" val="118172033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1D617-9A9C-210F-0A8F-BDA992F531E3}"/>
            </a:ext>
          </a:extLst>
        </p:cNvPr>
        <p:cNvGrpSpPr/>
        <p:nvPr/>
      </p:nvGrpSpPr>
      <p:grpSpPr>
        <a:xfrm>
          <a:off x="0" y="0"/>
          <a:ext cx="0" cy="0"/>
          <a:chOff x="0" y="0"/>
          <a:chExt cx="0" cy="0"/>
        </a:xfrm>
      </p:grpSpPr>
      <p:pic>
        <p:nvPicPr>
          <p:cNvPr id="6" name="Picture 2" descr="Impression, soleil levant di Monet">
            <a:extLst>
              <a:ext uri="{FF2B5EF4-FFF2-40B4-BE49-F238E27FC236}">
                <a16:creationId xmlns:a16="http://schemas.microsoft.com/office/drawing/2014/main" id="{6AEB3F7F-0CC3-BE48-760E-3523BF8A42A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6645" b="9967"/>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DBEE7C5-E530-6018-C263-2A213A1DAB8B}"/>
              </a:ext>
            </a:extLst>
          </p:cNvPr>
          <p:cNvGrpSpPr/>
          <p:nvPr/>
        </p:nvGrpSpPr>
        <p:grpSpPr>
          <a:xfrm>
            <a:off x="838200" y="678246"/>
            <a:ext cx="10515600" cy="5501506"/>
            <a:chOff x="838200" y="958935"/>
            <a:chExt cx="10515600" cy="5501506"/>
          </a:xfrm>
        </p:grpSpPr>
        <p:sp>
          <p:nvSpPr>
            <p:cNvPr id="4" name="TextBox 3">
              <a:extLst>
                <a:ext uri="{FF2B5EF4-FFF2-40B4-BE49-F238E27FC236}">
                  <a16:creationId xmlns:a16="http://schemas.microsoft.com/office/drawing/2014/main" id="{0DB23583-0F9F-815A-D85C-239B387BBDCA}"/>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Glossario</a:t>
              </a:r>
            </a:p>
          </p:txBody>
        </p:sp>
        <p:sp>
          <p:nvSpPr>
            <p:cNvPr id="7" name="TextBox 6">
              <a:extLst>
                <a:ext uri="{FF2B5EF4-FFF2-40B4-BE49-F238E27FC236}">
                  <a16:creationId xmlns:a16="http://schemas.microsoft.com/office/drawing/2014/main" id="{F54F70F1-7AB3-5255-B557-B9CB5E3E6318}"/>
                </a:ext>
              </a:extLst>
            </p:cNvPr>
            <p:cNvSpPr txBox="1"/>
            <p:nvPr/>
          </p:nvSpPr>
          <p:spPr>
            <a:xfrm>
              <a:off x="838200" y="1728376"/>
              <a:ext cx="10515600" cy="4732065"/>
            </a:xfrm>
            <a:prstGeom prst="rect">
              <a:avLst/>
            </a:prstGeom>
            <a:noFill/>
          </p:spPr>
          <p:txBody>
            <a:bodyPr wrap="square" rtlCol="0">
              <a:spAutoFit/>
            </a:bodyPr>
            <a:lstStyle/>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Utente: qualsiasi soggetto registrato sull’app.</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Caratteristiche (o Insieme Caratteristico): l’insieme delle proprietà che definiscono un bene. </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Marca e Modello: rispettivamente, il produttore e la denominazione specifica dell’asset.</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Categoria: macro-classe di beni a cui un asset appartiene (es. “dispositivo elettronico”, “veicolo industriale”, “mobile d’ufficio”).</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Natura: il nome comune con cui si identifica l’oggetto (es. “laptop”, “forno industriale”, “trapano”).</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Interazione: o una richiesta o un’offerta.</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Richiesta: la formulazione, da parte di un utente, di un bisogno relativo a uno o più beni dotati di caratteristiche specifiche. Una richiesta può riguardare beni omogenei (identici tra loro) o eterogenei (diversi ma compatibili con usi distinti), e può quindi essere costituita da più richieste singole.</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Richiesta attiva: una richiesta di cui tutte le richieste singole sono attive.</a:t>
              </a:r>
            </a:p>
          </p:txBody>
        </p:sp>
      </p:grpSp>
      <p:pic>
        <p:nvPicPr>
          <p:cNvPr id="5" name="Picture 4">
            <a:extLst>
              <a:ext uri="{FF2B5EF4-FFF2-40B4-BE49-F238E27FC236}">
                <a16:creationId xmlns:a16="http://schemas.microsoft.com/office/drawing/2014/main" id="{5C19F109-9DD2-7478-8A0D-C1EFC5A6B4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08159627-F3A5-3571-5F9F-E521678AAE97}"/>
              </a:ext>
            </a:extLst>
          </p:cNvPr>
          <p:cNvSpPr txBox="1"/>
          <p:nvPr/>
        </p:nvSpPr>
        <p:spPr>
          <a:xfrm>
            <a:off x="0" y="-2"/>
            <a:ext cx="1205779" cy="369332"/>
          </a:xfrm>
          <a:prstGeom prst="rect">
            <a:avLst/>
          </a:prstGeom>
          <a:noFill/>
        </p:spPr>
        <p:txBody>
          <a:bodyPr wrap="none" rtlCol="0">
            <a:spAutoFit/>
          </a:bodyPr>
          <a:lstStyle/>
          <a:p>
            <a:pPr algn="ctr"/>
            <a:r>
              <a:rPr lang="it-IT" dirty="0"/>
              <a:t>Bonanomi</a:t>
            </a:r>
          </a:p>
        </p:txBody>
      </p:sp>
    </p:spTree>
    <p:extLst>
      <p:ext uri="{BB962C8B-B14F-4D97-AF65-F5344CB8AC3E}">
        <p14:creationId xmlns:p14="http://schemas.microsoft.com/office/powerpoint/2010/main" val="220734023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A9F06-4B26-77D3-26A8-104662D4B17D}"/>
            </a:ext>
          </a:extLst>
        </p:cNvPr>
        <p:cNvGrpSpPr/>
        <p:nvPr/>
      </p:nvGrpSpPr>
      <p:grpSpPr>
        <a:xfrm>
          <a:off x="0" y="0"/>
          <a:ext cx="0" cy="0"/>
          <a:chOff x="0" y="0"/>
          <a:chExt cx="0" cy="0"/>
        </a:xfrm>
      </p:grpSpPr>
      <p:pic>
        <p:nvPicPr>
          <p:cNvPr id="19458" name="Picture 2" descr="Le Ninfee (serie) di Monet: analisi">
            <a:extLst>
              <a:ext uri="{FF2B5EF4-FFF2-40B4-BE49-F238E27FC236}">
                <a16:creationId xmlns:a16="http://schemas.microsoft.com/office/drawing/2014/main" id="{688CB2A5-63DB-7C36-7B47-3175753599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20473" r="15346"/>
          <a:stretch/>
        </p:blipFill>
        <p:spPr bwMode="auto">
          <a:xfrm>
            <a:off x="245" y="0"/>
            <a:ext cx="1219175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62589D3-4078-127A-9EA4-12D4243AB2E2}"/>
              </a:ext>
            </a:extLst>
          </p:cNvPr>
          <p:cNvGrpSpPr/>
          <p:nvPr/>
        </p:nvGrpSpPr>
        <p:grpSpPr>
          <a:xfrm>
            <a:off x="838200" y="345848"/>
            <a:ext cx="10515600" cy="6166303"/>
            <a:chOff x="838200" y="958935"/>
            <a:chExt cx="10515600" cy="6166303"/>
          </a:xfrm>
        </p:grpSpPr>
        <p:sp>
          <p:nvSpPr>
            <p:cNvPr id="4" name="TextBox 3">
              <a:extLst>
                <a:ext uri="{FF2B5EF4-FFF2-40B4-BE49-F238E27FC236}">
                  <a16:creationId xmlns:a16="http://schemas.microsoft.com/office/drawing/2014/main" id="{90C3E84D-3943-8808-57DC-61AD5010CD65}"/>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Glossario: 2</a:t>
              </a:r>
            </a:p>
          </p:txBody>
        </p:sp>
        <p:sp>
          <p:nvSpPr>
            <p:cNvPr id="7" name="TextBox 6">
              <a:extLst>
                <a:ext uri="{FF2B5EF4-FFF2-40B4-BE49-F238E27FC236}">
                  <a16:creationId xmlns:a16="http://schemas.microsoft.com/office/drawing/2014/main" id="{AF1AB211-4763-2B0D-CF15-AAD58295CD2A}"/>
                </a:ext>
              </a:extLst>
            </p:cNvPr>
            <p:cNvSpPr txBox="1"/>
            <p:nvPr/>
          </p:nvSpPr>
          <p:spPr>
            <a:xfrm>
              <a:off x="838200" y="1728376"/>
              <a:ext cx="10515600" cy="5396862"/>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Richiesta singola: la richiesta, da parte di un utente, di un singolo bene con determinate caratteristiche.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Richiesta singola attiva: una richiesta singola che non è stata eliminata, di cui l’utente non è stato eliminato, e che non è stata soddisfatta in alcuna negoziazione.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Offerta: la disponibilità, da parte di un utente, a cedere uno o più beni dotati di caratteristiche specifiche. Un’offerta può riguardare beni omogenei o eterogenei, e può quindi essere costituita da più offerte singole.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Offerta attiva: un’offerta di cui tutte le offerte singole sono attive.</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Offerta singola: l’offerta, da parte di un utente, di un singolo bene con determinate caratteristiche. </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Offerta singola attiva: un’offerta singola che non è stata eliminata, di cui l’utente non è stato eliminato, che non è scaduta, , e che non è stata accettata in alcuna negoziazione.</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Matching: il processo attraverso cui l’applicazione confronta una richiesta singola con le offerte singole disponibili, identificando quelle compatibili per caratteristiche e prezzo.</a:t>
              </a:r>
            </a:p>
            <a:p>
              <a:pPr marL="342900" lvl="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Negoziazione: la fase in cui un utente visualizza un’offerta singola in relazione ad una sua richiesta singola e può decidere di accettare l’acquisto o rifiutarlo.</a:t>
              </a:r>
            </a:p>
          </p:txBody>
        </p:sp>
      </p:grpSp>
      <p:pic>
        <p:nvPicPr>
          <p:cNvPr id="5" name="Picture 4">
            <a:extLst>
              <a:ext uri="{FF2B5EF4-FFF2-40B4-BE49-F238E27FC236}">
                <a16:creationId xmlns:a16="http://schemas.microsoft.com/office/drawing/2014/main" id="{E9A55AEE-E283-B7CD-E5F9-BDA701ED333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A62FA427-6CC0-3AD0-9DCD-5414F44444E3}"/>
              </a:ext>
            </a:extLst>
          </p:cNvPr>
          <p:cNvSpPr txBox="1"/>
          <p:nvPr/>
        </p:nvSpPr>
        <p:spPr>
          <a:xfrm>
            <a:off x="0" y="-2"/>
            <a:ext cx="1205779" cy="369332"/>
          </a:xfrm>
          <a:prstGeom prst="rect">
            <a:avLst/>
          </a:prstGeom>
          <a:noFill/>
        </p:spPr>
        <p:txBody>
          <a:bodyPr wrap="none" rtlCol="0">
            <a:spAutoFit/>
          </a:bodyPr>
          <a:lstStyle/>
          <a:p>
            <a:pPr algn="ctr"/>
            <a:r>
              <a:rPr lang="it-IT" dirty="0"/>
              <a:t>Bonanomi</a:t>
            </a:r>
          </a:p>
        </p:txBody>
      </p:sp>
    </p:spTree>
    <p:extLst>
      <p:ext uri="{BB962C8B-B14F-4D97-AF65-F5344CB8AC3E}">
        <p14:creationId xmlns:p14="http://schemas.microsoft.com/office/powerpoint/2010/main" val="124160226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0028-B6D4-0B72-E1D7-6597B8520445}"/>
            </a:ext>
          </a:extLst>
        </p:cNvPr>
        <p:cNvGrpSpPr/>
        <p:nvPr/>
      </p:nvGrpSpPr>
      <p:grpSpPr>
        <a:xfrm>
          <a:off x="0" y="0"/>
          <a:ext cx="0" cy="0"/>
          <a:chOff x="0" y="0"/>
          <a:chExt cx="0" cy="0"/>
        </a:xfrm>
      </p:grpSpPr>
      <p:pic>
        <p:nvPicPr>
          <p:cNvPr id="18434" name="Picture 2" descr="The summer is… Monet!">
            <a:extLst>
              <a:ext uri="{FF2B5EF4-FFF2-40B4-BE49-F238E27FC236}">
                <a16:creationId xmlns:a16="http://schemas.microsoft.com/office/drawing/2014/main" id="{9013C3FD-64F0-D9D1-13C2-5002B6C3A86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l="309" t="19670" b="10403"/>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908033-285C-FCAF-D2C6-6670599B1B2B}"/>
              </a:ext>
            </a:extLst>
          </p:cNvPr>
          <p:cNvGrpSpPr/>
          <p:nvPr/>
        </p:nvGrpSpPr>
        <p:grpSpPr>
          <a:xfrm>
            <a:off x="838200" y="283686"/>
            <a:ext cx="10515600" cy="6290628"/>
            <a:chOff x="838199" y="215837"/>
            <a:chExt cx="10515600" cy="6290628"/>
          </a:xfrm>
        </p:grpSpPr>
        <p:pic>
          <p:nvPicPr>
            <p:cNvPr id="3" name="Picture 2" descr="A diagram of a computer system&#10;&#10;AI-generated content may be incorrect.">
              <a:extLst>
                <a:ext uri="{FF2B5EF4-FFF2-40B4-BE49-F238E27FC236}">
                  <a16:creationId xmlns:a16="http://schemas.microsoft.com/office/drawing/2014/main" id="{C72B5791-F68F-170A-3F3F-F4B9FE7C629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1744" y="985278"/>
              <a:ext cx="6828511" cy="5521187"/>
            </a:xfrm>
            <a:prstGeom prst="rect">
              <a:avLst/>
            </a:prstGeom>
            <a:noFill/>
            <a:ln>
              <a:noFill/>
            </a:ln>
          </p:spPr>
        </p:pic>
        <p:sp>
          <p:nvSpPr>
            <p:cNvPr id="5" name="TextBox 4">
              <a:extLst>
                <a:ext uri="{FF2B5EF4-FFF2-40B4-BE49-F238E27FC236}">
                  <a16:creationId xmlns:a16="http://schemas.microsoft.com/office/drawing/2014/main" id="{DE8960B0-0840-8D13-45C9-33B1E0578A92}"/>
                </a:ext>
              </a:extLst>
            </p:cNvPr>
            <p:cNvSpPr txBox="1"/>
            <p:nvPr/>
          </p:nvSpPr>
          <p:spPr>
            <a:xfrm>
              <a:off x="838199" y="215837"/>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Modello Concettuale</a:t>
              </a:r>
            </a:p>
          </p:txBody>
        </p:sp>
      </p:grpSp>
      <p:pic>
        <p:nvPicPr>
          <p:cNvPr id="10" name="Picture 9">
            <a:extLst>
              <a:ext uri="{FF2B5EF4-FFF2-40B4-BE49-F238E27FC236}">
                <a16:creationId xmlns:a16="http://schemas.microsoft.com/office/drawing/2014/main" id="{AA5253CD-5970-B087-2694-86D6714AAE8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0984942" y="90727"/>
            <a:ext cx="1116528" cy="1072366"/>
          </a:xfrm>
          <a:prstGeom prst="rect">
            <a:avLst/>
          </a:prstGeom>
        </p:spPr>
      </p:pic>
    </p:spTree>
    <p:extLst>
      <p:ext uri="{BB962C8B-B14F-4D97-AF65-F5344CB8AC3E}">
        <p14:creationId xmlns:p14="http://schemas.microsoft.com/office/powerpoint/2010/main" val="17938796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C9A46-6B20-9A5D-AA0F-4C83BC65A3E8}"/>
            </a:ext>
          </a:extLst>
        </p:cNvPr>
        <p:cNvGrpSpPr/>
        <p:nvPr/>
      </p:nvGrpSpPr>
      <p:grpSpPr>
        <a:xfrm>
          <a:off x="0" y="0"/>
          <a:ext cx="0" cy="0"/>
          <a:chOff x="0" y="0"/>
          <a:chExt cx="0" cy="0"/>
        </a:xfrm>
      </p:grpSpPr>
      <p:pic>
        <p:nvPicPr>
          <p:cNvPr id="8" name="Picture 2" descr="Monet a Padova, la grande mostra per celebrare i 150 anni  dell'Impressionismo - la Repubblica">
            <a:extLst>
              <a:ext uri="{FF2B5EF4-FFF2-40B4-BE49-F238E27FC236}">
                <a16:creationId xmlns:a16="http://schemas.microsoft.com/office/drawing/2014/main" id="{AA42694C-61A3-3B4D-48B5-0C5947BFD2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4D0ED34-7120-8BF7-2E56-026EB4B518D8}"/>
              </a:ext>
            </a:extLst>
          </p:cNvPr>
          <p:cNvGrpSpPr/>
          <p:nvPr/>
        </p:nvGrpSpPr>
        <p:grpSpPr>
          <a:xfrm>
            <a:off x="838200" y="1509244"/>
            <a:ext cx="10515600" cy="3839512"/>
            <a:chOff x="838200" y="958935"/>
            <a:chExt cx="10515600" cy="3839512"/>
          </a:xfrm>
        </p:grpSpPr>
        <p:sp>
          <p:nvSpPr>
            <p:cNvPr id="4" name="TextBox 3">
              <a:extLst>
                <a:ext uri="{FF2B5EF4-FFF2-40B4-BE49-F238E27FC236}">
                  <a16:creationId xmlns:a16="http://schemas.microsoft.com/office/drawing/2014/main" id="{02C16268-1D16-117D-EF4E-3A956D5B5E92}"/>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Le Entità</a:t>
              </a:r>
            </a:p>
          </p:txBody>
        </p:sp>
        <p:sp>
          <p:nvSpPr>
            <p:cNvPr id="7" name="TextBox 6">
              <a:extLst>
                <a:ext uri="{FF2B5EF4-FFF2-40B4-BE49-F238E27FC236}">
                  <a16:creationId xmlns:a16="http://schemas.microsoft.com/office/drawing/2014/main" id="{21540B47-4488-B68F-0151-556931C6158C}"/>
                </a:ext>
              </a:extLst>
            </p:cNvPr>
            <p:cNvSpPr txBox="1"/>
            <p:nvPr/>
          </p:nvSpPr>
          <p:spPr>
            <a:xfrm>
              <a:off x="838200" y="1728376"/>
              <a:ext cx="10515600" cy="3070071"/>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user, caratterizzata da username, name,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surname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email,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ts_passwordUpdate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password, address (a sua volta caratterizzato da state,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region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province, city, street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civic</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ID;</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interaction, caratterizzata da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title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ts_creation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isOffer</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ID;</a:t>
              </a:r>
            </a:p>
            <a:p>
              <a:pPr marL="342900" indent="-342900" algn="just">
                <a:lnSpc>
                  <a:spcPct val="120000"/>
                </a:lnSpc>
                <a:buFont typeface="Wingdings" panose="05000000000000000000" pitchFamily="2" charset="2"/>
                <a:buChar char=""/>
                <a:tabLst>
                  <a:tab pos="457200" algn="l"/>
                </a:tabLst>
              </a:pP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sing_request</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carratterizzata</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max_price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ID;</a:t>
              </a:r>
            </a:p>
            <a:p>
              <a:pPr marL="342900" indent="-342900" algn="just">
                <a:lnSpc>
                  <a:spcPct val="120000"/>
                </a:lnSpc>
                <a:buFont typeface="Wingdings" panose="05000000000000000000" pitchFamily="2" charset="2"/>
                <a:buChar char=""/>
                <a:tabLst>
                  <a:tab pos="457200" algn="l"/>
                </a:tabLst>
              </a:pP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caratterizzata</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da price,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picture_path</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description, expiration,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ts_deletion</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ID;</a:t>
              </a:r>
              <a:endPar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endParaRPr>
            </a:p>
            <a:p>
              <a:pPr marL="342900" indent="-342900" algn="just">
                <a:lnSpc>
                  <a:spcPct val="120000"/>
                </a:lnSpc>
                <a:buFont typeface="Wingdings" panose="05000000000000000000" pitchFamily="2" charset="2"/>
                <a:buChar char=""/>
                <a:tabLst>
                  <a:tab pos="457200" algn="l"/>
                </a:tabLst>
              </a:pP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degli</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asset),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caratterizzata</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da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main_color</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function, quality, </a:t>
              </a:r>
              <a:r>
                <a:rPr lang="en-GB"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prod_year</a:t>
              </a:r>
              <a:r>
                <a:rPr lang="en-GB"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batch e ID;</a:t>
              </a:r>
              <a:endPar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endParaRP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model, brand,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category</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nature, ciascuna delle quali caratterizzate da un ID;</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caratterizzata da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ts_creation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ts_closure</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wasAccepted</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ID.</a:t>
              </a:r>
            </a:p>
          </p:txBody>
        </p:sp>
      </p:grpSp>
      <p:pic>
        <p:nvPicPr>
          <p:cNvPr id="5" name="Picture 4">
            <a:extLst>
              <a:ext uri="{FF2B5EF4-FFF2-40B4-BE49-F238E27FC236}">
                <a16:creationId xmlns:a16="http://schemas.microsoft.com/office/drawing/2014/main" id="{5DF6CFCA-81A5-E65F-1B6C-F4F5DB0E79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8FDAD161-7AA7-C95A-55E8-222FA680422E}"/>
              </a:ext>
            </a:extLst>
          </p:cNvPr>
          <p:cNvSpPr txBox="1"/>
          <p:nvPr/>
        </p:nvSpPr>
        <p:spPr>
          <a:xfrm>
            <a:off x="0" y="0"/>
            <a:ext cx="1154676" cy="369332"/>
          </a:xfrm>
          <a:prstGeom prst="rect">
            <a:avLst/>
          </a:prstGeom>
          <a:noFill/>
        </p:spPr>
        <p:txBody>
          <a:bodyPr wrap="none" rtlCol="0">
            <a:spAutoFit/>
          </a:bodyPr>
          <a:lstStyle/>
          <a:p>
            <a:pPr algn="ctr"/>
            <a:r>
              <a:rPr lang="it-IT" dirty="0"/>
              <a:t>Pinizzotto</a:t>
            </a:r>
          </a:p>
        </p:txBody>
      </p:sp>
    </p:spTree>
    <p:extLst>
      <p:ext uri="{BB962C8B-B14F-4D97-AF65-F5344CB8AC3E}">
        <p14:creationId xmlns:p14="http://schemas.microsoft.com/office/powerpoint/2010/main" val="342208024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957E4-6BBB-9310-2B67-72A615D95280}"/>
            </a:ext>
          </a:extLst>
        </p:cNvPr>
        <p:cNvGrpSpPr/>
        <p:nvPr/>
      </p:nvGrpSpPr>
      <p:grpSpPr>
        <a:xfrm>
          <a:off x="0" y="0"/>
          <a:ext cx="0" cy="0"/>
          <a:chOff x="0" y="0"/>
          <a:chExt cx="0" cy="0"/>
        </a:xfrm>
      </p:grpSpPr>
      <p:pic>
        <p:nvPicPr>
          <p:cNvPr id="6" name="Picture 4" descr="Claude Monet, il pittore della luce">
            <a:extLst>
              <a:ext uri="{FF2B5EF4-FFF2-40B4-BE49-F238E27FC236}">
                <a16:creationId xmlns:a16="http://schemas.microsoft.com/office/drawing/2014/main" id="{BA9E47E9-DC8D-EC33-B55A-557E84C6E17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40000"/>
                    </a14:imgEffect>
                  </a14:imgLayer>
                </a14:imgProps>
              </a:ext>
              <a:ext uri="{28A0092B-C50C-407E-A947-70E740481C1C}">
                <a14:useLocalDpi xmlns:a14="http://schemas.microsoft.com/office/drawing/2010/main" val="0"/>
              </a:ext>
            </a:extLst>
          </a:blip>
          <a:srcRect t="13894" b="30150"/>
          <a:stretch/>
        </p:blipFill>
        <p:spPr bwMode="auto">
          <a:xfrm>
            <a:off x="0" y="-1"/>
            <a:ext cx="12211507"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3BD98A2-685D-FADE-2F8A-C90C441E1C14}"/>
              </a:ext>
            </a:extLst>
          </p:cNvPr>
          <p:cNvGrpSpPr/>
          <p:nvPr/>
        </p:nvGrpSpPr>
        <p:grpSpPr>
          <a:xfrm>
            <a:off x="847953" y="1343043"/>
            <a:ext cx="10515600" cy="4171911"/>
            <a:chOff x="838200" y="958935"/>
            <a:chExt cx="10515600" cy="4171911"/>
          </a:xfrm>
        </p:grpSpPr>
        <p:sp>
          <p:nvSpPr>
            <p:cNvPr id="4" name="TextBox 3">
              <a:extLst>
                <a:ext uri="{FF2B5EF4-FFF2-40B4-BE49-F238E27FC236}">
                  <a16:creationId xmlns:a16="http://schemas.microsoft.com/office/drawing/2014/main" id="{169AAABF-3D36-82BA-0EE3-E48AFAD08AD4}"/>
                </a:ext>
              </a:extLst>
            </p:cNvPr>
            <p:cNvSpPr txBox="1"/>
            <p:nvPr/>
          </p:nvSpPr>
          <p:spPr>
            <a:xfrm>
              <a:off x="838200" y="958935"/>
              <a:ext cx="10515600" cy="769441"/>
            </a:xfrm>
            <a:prstGeom prst="rect">
              <a:avLst/>
            </a:prstGeom>
            <a:noFill/>
          </p:spPr>
          <p:txBody>
            <a:bodyPr wrap="square" rtlCol="0">
              <a:spAutoFit/>
            </a:bodyPr>
            <a:lstStyle/>
            <a:p>
              <a:pPr algn="ctr"/>
              <a:r>
                <a:rPr lang="it-IT" sz="4400" dirty="0">
                  <a:solidFill>
                    <a:schemeClr val="bg1"/>
                  </a:solidFill>
                  <a:latin typeface="Croogla 4F" pitchFamily="2" charset="0"/>
                  <a:ea typeface="Croogla 4F" pitchFamily="2" charset="0"/>
                  <a:cs typeface="+mj-cs"/>
                </a:rPr>
                <a:t>Le Relazioni: 1</a:t>
              </a:r>
            </a:p>
          </p:txBody>
        </p:sp>
        <p:sp>
          <p:nvSpPr>
            <p:cNvPr id="7" name="TextBox 6">
              <a:extLst>
                <a:ext uri="{FF2B5EF4-FFF2-40B4-BE49-F238E27FC236}">
                  <a16:creationId xmlns:a16="http://schemas.microsoft.com/office/drawing/2014/main" id="{0117919C-B9ED-A9E7-451D-0233878C4C2B}"/>
                </a:ext>
              </a:extLst>
            </p:cNvPr>
            <p:cNvSpPr txBox="1"/>
            <p:nvPr/>
          </p:nvSpPr>
          <p:spPr>
            <a:xfrm>
              <a:off x="838200" y="1728376"/>
              <a:ext cx="10515600" cy="3402470"/>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user e interaction, di tipo n:1, con vincoli di cardinalità rispettivamente di “(0, n)” e “(1, 1)”;</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interaction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sing_request</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n:1, con vincoli di cardinalità rispettivamente di “(0, n)” e “(1, 1)”;</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sing_request</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characteristics</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1:n, con vincoli di cardinalità rispettivamente di “(1, 1)” e “(0, n)”;</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sing_request</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negotiation</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n:1, con vincoli di cardinalità rispettivamente di “(0, n)” e “(1, 1)”;</a:t>
              </a:r>
            </a:p>
            <a:p>
              <a:pPr marL="342900" indent="-342900" algn="just">
                <a:lnSpc>
                  <a:spcPct val="120000"/>
                </a:lnSpc>
                <a:buFont typeface="Wingdings" panose="05000000000000000000" pitchFamily="2" charset="2"/>
                <a:buChar char=""/>
                <a:tabLst>
                  <a:tab pos="457200" algn="l"/>
                </a:tabLst>
              </a:pP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tra interaction e </a:t>
              </a:r>
              <a:r>
                <a:rPr lang="it-IT" kern="100" dirty="0" err="1">
                  <a:solidFill>
                    <a:schemeClr val="bg1"/>
                  </a:solidFill>
                  <a:latin typeface="Daytona" panose="020B0604030500040204" pitchFamily="34" charset="0"/>
                  <a:ea typeface="MS Mincho" panose="02020609040205080304" pitchFamily="49" charset="-128"/>
                  <a:cs typeface="Times New Roman" panose="02020603050405020304" pitchFamily="18" charset="0"/>
                </a:rPr>
                <a:t>sing_offer</a:t>
              </a:r>
              <a:r>
                <a:rPr lang="it-IT" kern="100" dirty="0">
                  <a:solidFill>
                    <a:schemeClr val="bg1"/>
                  </a:solidFill>
                  <a:latin typeface="Daytona" panose="020B0604030500040204" pitchFamily="34" charset="0"/>
                  <a:ea typeface="MS Mincho" panose="02020609040205080304" pitchFamily="49" charset="-128"/>
                  <a:cs typeface="Times New Roman" panose="02020603050405020304" pitchFamily="18" charset="0"/>
                </a:rPr>
                <a:t>, di tipo n:1, con vincoli di cardinalità rispettivamente di “(0, n)” e “(1, 1)”;</a:t>
              </a:r>
            </a:p>
          </p:txBody>
        </p:sp>
      </p:grpSp>
      <p:pic>
        <p:nvPicPr>
          <p:cNvPr id="5" name="Picture 4">
            <a:extLst>
              <a:ext uri="{FF2B5EF4-FFF2-40B4-BE49-F238E27FC236}">
                <a16:creationId xmlns:a16="http://schemas.microsoft.com/office/drawing/2014/main" id="{02BCBD58-FE43-A64A-9A16-DB7C895D9D6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984942" y="90727"/>
            <a:ext cx="1116528" cy="1072366"/>
          </a:xfrm>
          <a:prstGeom prst="rect">
            <a:avLst/>
          </a:prstGeom>
        </p:spPr>
      </p:pic>
      <p:sp>
        <p:nvSpPr>
          <p:cNvPr id="3" name="TextBox 2">
            <a:extLst>
              <a:ext uri="{FF2B5EF4-FFF2-40B4-BE49-F238E27FC236}">
                <a16:creationId xmlns:a16="http://schemas.microsoft.com/office/drawing/2014/main" id="{B47F21B5-A6FD-C365-3946-1B705DE2DC00}"/>
              </a:ext>
            </a:extLst>
          </p:cNvPr>
          <p:cNvSpPr txBox="1"/>
          <p:nvPr/>
        </p:nvSpPr>
        <p:spPr>
          <a:xfrm>
            <a:off x="0" y="0"/>
            <a:ext cx="1154676" cy="369332"/>
          </a:xfrm>
          <a:prstGeom prst="rect">
            <a:avLst/>
          </a:prstGeom>
          <a:noFill/>
        </p:spPr>
        <p:txBody>
          <a:bodyPr wrap="none" rtlCol="0">
            <a:spAutoFit/>
          </a:bodyPr>
          <a:lstStyle/>
          <a:p>
            <a:pPr algn="ctr"/>
            <a:r>
              <a:rPr lang="it-IT" dirty="0"/>
              <a:t>Pinizzotto</a:t>
            </a:r>
          </a:p>
        </p:txBody>
      </p:sp>
    </p:spTree>
    <p:extLst>
      <p:ext uri="{BB962C8B-B14F-4D97-AF65-F5344CB8AC3E}">
        <p14:creationId xmlns:p14="http://schemas.microsoft.com/office/powerpoint/2010/main" val="3335298683"/>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TotalTime>
  <Words>2198</Words>
  <Application>Microsoft Office PowerPoint</Application>
  <PresentationFormat>Widescreen</PresentationFormat>
  <Paragraphs>128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Display</vt:lpstr>
      <vt:lpstr>Arial</vt:lpstr>
      <vt:lpstr>Croogla 4F</vt:lpstr>
      <vt:lpstr>Daytona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Lorenzo Bellotta</dc:creator>
  <cp:lastModifiedBy>Lorenzo Bellotta</cp:lastModifiedBy>
  <cp:revision>1</cp:revision>
  <dcterms:created xsi:type="dcterms:W3CDTF">2025-06-03T16:13:29Z</dcterms:created>
  <dcterms:modified xsi:type="dcterms:W3CDTF">2025-06-05T06:25:02Z</dcterms:modified>
</cp:coreProperties>
</file>